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613" r:id="rId2"/>
    <p:sldId id="614" r:id="rId3"/>
    <p:sldId id="615" r:id="rId4"/>
    <p:sldId id="616" r:id="rId5"/>
    <p:sldId id="617" r:id="rId6"/>
    <p:sldId id="618" r:id="rId7"/>
    <p:sldId id="619" r:id="rId8"/>
    <p:sldId id="620" r:id="rId9"/>
    <p:sldId id="621" r:id="rId10"/>
    <p:sldId id="713" r:id="rId11"/>
    <p:sldId id="715" r:id="rId12"/>
    <p:sldId id="716" r:id="rId13"/>
    <p:sldId id="717" r:id="rId14"/>
    <p:sldId id="719" r:id="rId15"/>
    <p:sldId id="720" r:id="rId16"/>
    <p:sldId id="721" r:id="rId17"/>
    <p:sldId id="722" r:id="rId18"/>
    <p:sldId id="726" r:id="rId19"/>
    <p:sldId id="688" r:id="rId20"/>
    <p:sldId id="72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783" autoAdjust="0"/>
  </p:normalViewPr>
  <p:slideViewPr>
    <p:cSldViewPr>
      <p:cViewPr varScale="1">
        <p:scale>
          <a:sx n="105" d="100"/>
          <a:sy n="105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04253-D75A-4C96-B2D6-192A7D5ED80C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A83F4E-6FC1-44BE-A999-EA1A7EBAEFCD}">
      <dgm:prSet phldrT="[Text]" custT="1"/>
      <dgm:spPr/>
      <dgm:t>
        <a:bodyPr/>
        <a:lstStyle/>
        <a:p>
          <a:r>
            <a:rPr lang="en-US" sz="2000" cap="all" baseline="0" dirty="0"/>
            <a:t>PERCEPTION (</a:t>
          </a:r>
          <a:r>
            <a:rPr lang="en-US" sz="2000" dirty="0"/>
            <a:t>What you see</a:t>
          </a:r>
          <a:r>
            <a:rPr lang="en-US" sz="2000" cap="all" baseline="0" dirty="0"/>
            <a:t>)</a:t>
          </a:r>
        </a:p>
      </dgm:t>
    </dgm:pt>
    <dgm:pt modelId="{D9336482-48EE-4E6E-81C9-18E98F7C7A39}" type="parTrans" cxnId="{CF32037E-C07A-4C32-8E04-FA0441A448C4}">
      <dgm:prSet/>
      <dgm:spPr/>
      <dgm:t>
        <a:bodyPr/>
        <a:lstStyle/>
        <a:p>
          <a:endParaRPr lang="en-US"/>
        </a:p>
      </dgm:t>
    </dgm:pt>
    <dgm:pt modelId="{C99103B1-925D-42E6-931A-474B2BBCA9C3}" type="sibTrans" cxnId="{CF32037E-C07A-4C32-8E04-FA0441A448C4}">
      <dgm:prSet/>
      <dgm:spPr/>
      <dgm:t>
        <a:bodyPr/>
        <a:lstStyle/>
        <a:p>
          <a:endParaRPr lang="en-US"/>
        </a:p>
      </dgm:t>
    </dgm:pt>
    <dgm:pt modelId="{A01B0DC0-2508-4FCF-993A-5B14969EFC86}">
      <dgm:prSet phldrT="[Text]" custT="1"/>
      <dgm:spPr/>
      <dgm:t>
        <a:bodyPr/>
        <a:lstStyle/>
        <a:p>
          <a:r>
            <a:rPr lang="en-US" sz="2000" dirty="0"/>
            <a:t>ATTITUDE (What you think and feel)</a:t>
          </a:r>
          <a:endParaRPr lang="en-US" sz="2000" cap="all" baseline="0" dirty="0"/>
        </a:p>
      </dgm:t>
    </dgm:pt>
    <dgm:pt modelId="{B39EAAF3-7D74-4D04-8895-0CA79AFB9AFE}" type="parTrans" cxnId="{406EA0C2-1196-4C34-A0A5-14FA74A51A0D}">
      <dgm:prSet/>
      <dgm:spPr/>
      <dgm:t>
        <a:bodyPr/>
        <a:lstStyle/>
        <a:p>
          <a:endParaRPr lang="en-US"/>
        </a:p>
      </dgm:t>
    </dgm:pt>
    <dgm:pt modelId="{C2CD3B07-D351-48D4-A3CA-FAF65D5623EF}" type="sibTrans" cxnId="{406EA0C2-1196-4C34-A0A5-14FA74A51A0D}">
      <dgm:prSet/>
      <dgm:spPr/>
      <dgm:t>
        <a:bodyPr/>
        <a:lstStyle/>
        <a:p>
          <a:endParaRPr lang="en-US"/>
        </a:p>
      </dgm:t>
    </dgm:pt>
    <dgm:pt modelId="{69A89400-A6B6-41A5-A441-5FBDEB5E6C57}">
      <dgm:prSet phldrT="[Text]" custT="1"/>
      <dgm:spPr/>
      <dgm:t>
        <a:bodyPr/>
        <a:lstStyle/>
        <a:p>
          <a:r>
            <a:rPr lang="en-US" sz="2000" dirty="0"/>
            <a:t>CHOICES </a:t>
          </a:r>
          <a:r>
            <a:rPr lang="en-US" sz="2000"/>
            <a:t>(What </a:t>
          </a:r>
          <a:r>
            <a:rPr lang="en-US" sz="2000" dirty="0"/>
            <a:t>you decide)</a:t>
          </a:r>
          <a:endParaRPr lang="en-US" sz="2000" cap="all" baseline="0" dirty="0"/>
        </a:p>
      </dgm:t>
    </dgm:pt>
    <dgm:pt modelId="{E1615AE4-D75F-4A8A-8523-581EEF6AF662}" type="parTrans" cxnId="{F772E1AD-A891-4800-ADFD-B4A46DA9882A}">
      <dgm:prSet/>
      <dgm:spPr/>
      <dgm:t>
        <a:bodyPr/>
        <a:lstStyle/>
        <a:p>
          <a:endParaRPr lang="en-US"/>
        </a:p>
      </dgm:t>
    </dgm:pt>
    <dgm:pt modelId="{F2A3CA16-055C-4A71-B4C7-33CB71526F9B}" type="sibTrans" cxnId="{F772E1AD-A891-4800-ADFD-B4A46DA9882A}">
      <dgm:prSet/>
      <dgm:spPr/>
      <dgm:t>
        <a:bodyPr/>
        <a:lstStyle/>
        <a:p>
          <a:endParaRPr lang="en-US"/>
        </a:p>
      </dgm:t>
    </dgm:pt>
    <dgm:pt modelId="{B06C0327-AE53-4A19-A4F2-C36F63A9085F}">
      <dgm:prSet custT="1"/>
      <dgm:spPr/>
      <dgm:t>
        <a:bodyPr/>
        <a:lstStyle/>
        <a:p>
          <a:r>
            <a:rPr lang="en-US" sz="2000" dirty="0"/>
            <a:t>ACTIONS (What you do)</a:t>
          </a:r>
          <a:endParaRPr lang="en-US" sz="2000" cap="all" baseline="0" dirty="0"/>
        </a:p>
      </dgm:t>
    </dgm:pt>
    <dgm:pt modelId="{E44CFD10-24B7-49D9-9BEC-3CFBA55CEC23}" type="parTrans" cxnId="{2D4B21E7-94D3-43E7-837D-BD6456473141}">
      <dgm:prSet/>
      <dgm:spPr/>
      <dgm:t>
        <a:bodyPr/>
        <a:lstStyle/>
        <a:p>
          <a:endParaRPr lang="en-US"/>
        </a:p>
      </dgm:t>
    </dgm:pt>
    <dgm:pt modelId="{EAF0F49F-F666-4383-8EAF-34F48AD1DB95}" type="sibTrans" cxnId="{2D4B21E7-94D3-43E7-837D-BD6456473141}">
      <dgm:prSet/>
      <dgm:spPr/>
      <dgm:t>
        <a:bodyPr/>
        <a:lstStyle/>
        <a:p>
          <a:endParaRPr lang="en-US"/>
        </a:p>
      </dgm:t>
    </dgm:pt>
    <dgm:pt modelId="{3D871026-9431-4B6A-8E4A-97289A32A234}" type="pres">
      <dgm:prSet presAssocID="{A8704253-D75A-4C96-B2D6-192A7D5ED8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53EDC-6C2A-4772-9CAB-909CBA8D84AB}" type="pres">
      <dgm:prSet presAssocID="{A8704253-D75A-4C96-B2D6-192A7D5ED80C}" presName="dummyMaxCanvas" presStyleCnt="0">
        <dgm:presLayoutVars/>
      </dgm:prSet>
      <dgm:spPr/>
    </dgm:pt>
    <dgm:pt modelId="{94A86F76-9975-4A67-8954-8AEA1ED29F85}" type="pres">
      <dgm:prSet presAssocID="{A8704253-D75A-4C96-B2D6-192A7D5ED80C}" presName="FourNodes_1" presStyleLbl="node1" presStyleIdx="0" presStyleCnt="4" custScaleX="115611" custLinFactNeighborX="1477" custLinFactNeighborY="-8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95E18-F374-49AE-9634-E356377B5BF7}" type="pres">
      <dgm:prSet presAssocID="{A8704253-D75A-4C96-B2D6-192A7D5ED80C}" presName="FourNodes_2" presStyleLbl="node1" presStyleIdx="1" presStyleCnt="4" custScaleX="115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3054C-BF54-488C-A624-8C1EF40CD368}" type="pres">
      <dgm:prSet presAssocID="{A8704253-D75A-4C96-B2D6-192A7D5ED80C}" presName="FourNodes_3" presStyleLbl="node1" presStyleIdx="2" presStyleCnt="4" custScaleX="103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8877E-9AEC-4209-8D5A-9DF81E4CD8BE}" type="pres">
      <dgm:prSet presAssocID="{A8704253-D75A-4C96-B2D6-192A7D5ED80C}" presName="FourNodes_4" presStyleLbl="node1" presStyleIdx="3" presStyleCnt="4" custScaleX="10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1379A-AE60-44A7-B4A3-39264A5BEBAB}" type="pres">
      <dgm:prSet presAssocID="{A8704253-D75A-4C96-B2D6-192A7D5ED80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9CA3-44CD-4919-8510-61F4C6EE9ECD}" type="pres">
      <dgm:prSet presAssocID="{A8704253-D75A-4C96-B2D6-192A7D5ED80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9CBEC-A9C4-4077-B44C-0C8AB01F9645}" type="pres">
      <dgm:prSet presAssocID="{A8704253-D75A-4C96-B2D6-192A7D5ED80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0AE64-2543-4882-9E70-F4F867639558}" type="pres">
      <dgm:prSet presAssocID="{A8704253-D75A-4C96-B2D6-192A7D5ED80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D662E-C981-4EA4-BD04-0F1A1E9B6619}" type="pres">
      <dgm:prSet presAssocID="{A8704253-D75A-4C96-B2D6-192A7D5ED80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FCE49-059C-455B-9DA2-1A02CEF6AD68}" type="pres">
      <dgm:prSet presAssocID="{A8704253-D75A-4C96-B2D6-192A7D5ED80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BB58-BA9C-4A1F-AC3D-B9BBF51B5882}" type="pres">
      <dgm:prSet presAssocID="{A8704253-D75A-4C96-B2D6-192A7D5ED80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4588F-C9D5-436F-93A1-2FE824CAA341}" type="presOf" srcId="{69A89400-A6B6-41A5-A441-5FBDEB5E6C57}" destId="{772FCE49-059C-455B-9DA2-1A02CEF6AD68}" srcOrd="1" destOrd="0" presId="urn:microsoft.com/office/officeart/2005/8/layout/vProcess5"/>
    <dgm:cxn modelId="{306A759C-5EAE-449D-8CF6-6A1C38762F91}" type="presOf" srcId="{A8704253-D75A-4C96-B2D6-192A7D5ED80C}" destId="{3D871026-9431-4B6A-8E4A-97289A32A234}" srcOrd="0" destOrd="0" presId="urn:microsoft.com/office/officeart/2005/8/layout/vProcess5"/>
    <dgm:cxn modelId="{AD18A87D-78E7-4362-8C58-26D4CA51CF56}" type="presOf" srcId="{B06C0327-AE53-4A19-A4F2-C36F63A9085F}" destId="{2FF8877E-9AEC-4209-8D5A-9DF81E4CD8BE}" srcOrd="0" destOrd="0" presId="urn:microsoft.com/office/officeart/2005/8/layout/vProcess5"/>
    <dgm:cxn modelId="{E5853BDE-5427-4B18-808A-13748D89B3E6}" type="presOf" srcId="{C99103B1-925D-42E6-931A-474B2BBCA9C3}" destId="{04D1379A-AE60-44A7-B4A3-39264A5BEBAB}" srcOrd="0" destOrd="0" presId="urn:microsoft.com/office/officeart/2005/8/layout/vProcess5"/>
    <dgm:cxn modelId="{F772E1AD-A891-4800-ADFD-B4A46DA9882A}" srcId="{A8704253-D75A-4C96-B2D6-192A7D5ED80C}" destId="{69A89400-A6B6-41A5-A441-5FBDEB5E6C57}" srcOrd="2" destOrd="0" parTransId="{E1615AE4-D75F-4A8A-8523-581EEF6AF662}" sibTransId="{F2A3CA16-055C-4A71-B4C7-33CB71526F9B}"/>
    <dgm:cxn modelId="{406EA0C2-1196-4C34-A0A5-14FA74A51A0D}" srcId="{A8704253-D75A-4C96-B2D6-192A7D5ED80C}" destId="{A01B0DC0-2508-4FCF-993A-5B14969EFC86}" srcOrd="1" destOrd="0" parTransId="{B39EAAF3-7D74-4D04-8895-0CA79AFB9AFE}" sibTransId="{C2CD3B07-D351-48D4-A3CA-FAF65D5623EF}"/>
    <dgm:cxn modelId="{A9041514-CEB0-4925-A5D7-329445DD2ADB}" type="presOf" srcId="{A01B0DC0-2508-4FCF-993A-5B14969EFC86}" destId="{C9295E18-F374-49AE-9634-E356377B5BF7}" srcOrd="0" destOrd="0" presId="urn:microsoft.com/office/officeart/2005/8/layout/vProcess5"/>
    <dgm:cxn modelId="{2D4B21E7-94D3-43E7-837D-BD6456473141}" srcId="{A8704253-D75A-4C96-B2D6-192A7D5ED80C}" destId="{B06C0327-AE53-4A19-A4F2-C36F63A9085F}" srcOrd="3" destOrd="0" parTransId="{E44CFD10-24B7-49D9-9BEC-3CFBA55CEC23}" sibTransId="{EAF0F49F-F666-4383-8EAF-34F48AD1DB95}"/>
    <dgm:cxn modelId="{5691880D-8C6B-4558-827E-34377F7A544C}" type="presOf" srcId="{9AA83F4E-6FC1-44BE-A999-EA1A7EBAEFCD}" destId="{E380AE64-2543-4882-9E70-F4F867639558}" srcOrd="1" destOrd="0" presId="urn:microsoft.com/office/officeart/2005/8/layout/vProcess5"/>
    <dgm:cxn modelId="{258F5FC2-6BD3-41AF-A30E-61AE909EB1A2}" type="presOf" srcId="{69A89400-A6B6-41A5-A441-5FBDEB5E6C57}" destId="{6553054C-BF54-488C-A624-8C1EF40CD368}" srcOrd="0" destOrd="0" presId="urn:microsoft.com/office/officeart/2005/8/layout/vProcess5"/>
    <dgm:cxn modelId="{754F1558-E782-423C-B8D4-DEB414C0F661}" type="presOf" srcId="{A01B0DC0-2508-4FCF-993A-5B14969EFC86}" destId="{B3FD662E-C981-4EA4-BD04-0F1A1E9B6619}" srcOrd="1" destOrd="0" presId="urn:microsoft.com/office/officeart/2005/8/layout/vProcess5"/>
    <dgm:cxn modelId="{CD9D5CC3-41C0-4BFC-B0B2-33D94FB2F455}" type="presOf" srcId="{B06C0327-AE53-4A19-A4F2-C36F63A9085F}" destId="{B13FBB58-BA9C-4A1F-AC3D-B9BBF51B5882}" srcOrd="1" destOrd="0" presId="urn:microsoft.com/office/officeart/2005/8/layout/vProcess5"/>
    <dgm:cxn modelId="{9B037DB1-5932-4AA0-BD4D-E7CC6103BD21}" type="presOf" srcId="{F2A3CA16-055C-4A71-B4C7-33CB71526F9B}" destId="{0B59CBEC-A9C4-4077-B44C-0C8AB01F9645}" srcOrd="0" destOrd="0" presId="urn:microsoft.com/office/officeart/2005/8/layout/vProcess5"/>
    <dgm:cxn modelId="{D50479CC-683D-42E9-B0A5-84A036D65FDD}" type="presOf" srcId="{9AA83F4E-6FC1-44BE-A999-EA1A7EBAEFCD}" destId="{94A86F76-9975-4A67-8954-8AEA1ED29F85}" srcOrd="0" destOrd="0" presId="urn:microsoft.com/office/officeart/2005/8/layout/vProcess5"/>
    <dgm:cxn modelId="{40552E03-010A-48E5-83F8-D8F68E7F7480}" type="presOf" srcId="{C2CD3B07-D351-48D4-A3CA-FAF65D5623EF}" destId="{DFB89CA3-44CD-4919-8510-61F4C6EE9ECD}" srcOrd="0" destOrd="0" presId="urn:microsoft.com/office/officeart/2005/8/layout/vProcess5"/>
    <dgm:cxn modelId="{CF32037E-C07A-4C32-8E04-FA0441A448C4}" srcId="{A8704253-D75A-4C96-B2D6-192A7D5ED80C}" destId="{9AA83F4E-6FC1-44BE-A999-EA1A7EBAEFCD}" srcOrd="0" destOrd="0" parTransId="{D9336482-48EE-4E6E-81C9-18E98F7C7A39}" sibTransId="{C99103B1-925D-42E6-931A-474B2BBCA9C3}"/>
    <dgm:cxn modelId="{21B565A9-6C34-4B48-A633-8F2CA5C10BBE}" type="presParOf" srcId="{3D871026-9431-4B6A-8E4A-97289A32A234}" destId="{CA253EDC-6C2A-4772-9CAB-909CBA8D84AB}" srcOrd="0" destOrd="0" presId="urn:microsoft.com/office/officeart/2005/8/layout/vProcess5"/>
    <dgm:cxn modelId="{AC6C7AE1-598F-4F1F-B74D-9398C9880B4B}" type="presParOf" srcId="{3D871026-9431-4B6A-8E4A-97289A32A234}" destId="{94A86F76-9975-4A67-8954-8AEA1ED29F85}" srcOrd="1" destOrd="0" presId="urn:microsoft.com/office/officeart/2005/8/layout/vProcess5"/>
    <dgm:cxn modelId="{1BAF0DDC-4622-4D72-BD1C-65F911BA817B}" type="presParOf" srcId="{3D871026-9431-4B6A-8E4A-97289A32A234}" destId="{C9295E18-F374-49AE-9634-E356377B5BF7}" srcOrd="2" destOrd="0" presId="urn:microsoft.com/office/officeart/2005/8/layout/vProcess5"/>
    <dgm:cxn modelId="{793FC92B-75A3-493A-ADB2-2E5A905670CE}" type="presParOf" srcId="{3D871026-9431-4B6A-8E4A-97289A32A234}" destId="{6553054C-BF54-488C-A624-8C1EF40CD368}" srcOrd="3" destOrd="0" presId="urn:microsoft.com/office/officeart/2005/8/layout/vProcess5"/>
    <dgm:cxn modelId="{A544938D-0B6D-40B0-A88E-B40BD1260847}" type="presParOf" srcId="{3D871026-9431-4B6A-8E4A-97289A32A234}" destId="{2FF8877E-9AEC-4209-8D5A-9DF81E4CD8BE}" srcOrd="4" destOrd="0" presId="urn:microsoft.com/office/officeart/2005/8/layout/vProcess5"/>
    <dgm:cxn modelId="{EF468497-B541-46A5-951E-213166483491}" type="presParOf" srcId="{3D871026-9431-4B6A-8E4A-97289A32A234}" destId="{04D1379A-AE60-44A7-B4A3-39264A5BEBAB}" srcOrd="5" destOrd="0" presId="urn:microsoft.com/office/officeart/2005/8/layout/vProcess5"/>
    <dgm:cxn modelId="{9B9A573E-4AA0-4343-A3E9-807FE045E471}" type="presParOf" srcId="{3D871026-9431-4B6A-8E4A-97289A32A234}" destId="{DFB89CA3-44CD-4919-8510-61F4C6EE9ECD}" srcOrd="6" destOrd="0" presId="urn:microsoft.com/office/officeart/2005/8/layout/vProcess5"/>
    <dgm:cxn modelId="{F816D39F-EF05-439C-81E3-43769172B86D}" type="presParOf" srcId="{3D871026-9431-4B6A-8E4A-97289A32A234}" destId="{0B59CBEC-A9C4-4077-B44C-0C8AB01F9645}" srcOrd="7" destOrd="0" presId="urn:microsoft.com/office/officeart/2005/8/layout/vProcess5"/>
    <dgm:cxn modelId="{784E055E-3198-4827-A138-DE4A400040AA}" type="presParOf" srcId="{3D871026-9431-4B6A-8E4A-97289A32A234}" destId="{E380AE64-2543-4882-9E70-F4F867639558}" srcOrd="8" destOrd="0" presId="urn:microsoft.com/office/officeart/2005/8/layout/vProcess5"/>
    <dgm:cxn modelId="{2A97B679-68C0-4BBA-ADE9-A034694FD843}" type="presParOf" srcId="{3D871026-9431-4B6A-8E4A-97289A32A234}" destId="{B3FD662E-C981-4EA4-BD04-0F1A1E9B6619}" srcOrd="9" destOrd="0" presId="urn:microsoft.com/office/officeart/2005/8/layout/vProcess5"/>
    <dgm:cxn modelId="{01544C6F-4CE3-48FA-ACB9-4F2EF5DAEE4E}" type="presParOf" srcId="{3D871026-9431-4B6A-8E4A-97289A32A234}" destId="{772FCE49-059C-455B-9DA2-1A02CEF6AD68}" srcOrd="10" destOrd="0" presId="urn:microsoft.com/office/officeart/2005/8/layout/vProcess5"/>
    <dgm:cxn modelId="{9E8E8B9D-DCA7-43A9-86C2-88C423BD2198}" type="presParOf" srcId="{3D871026-9431-4B6A-8E4A-97289A32A234}" destId="{B13FBB58-BA9C-4A1F-AC3D-B9BBF51B58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ED2D34-06E0-40B7-A667-75F94E937D2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F422E-8D7F-4753-93C2-540347AB971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200" baseline="0" dirty="0"/>
            <a:t>The unknown kinsman saw a </a:t>
          </a:r>
          <a:r>
            <a:rPr lang="en-US" sz="1200" baseline="0" dirty="0" err="1"/>
            <a:t>moabitess</a:t>
          </a:r>
          <a:r>
            <a:rPr lang="en-US" sz="1200" baseline="0" dirty="0"/>
            <a:t>, a widow and a lost inheritance</a:t>
          </a:r>
        </a:p>
      </dgm:t>
    </dgm:pt>
    <dgm:pt modelId="{E4F260D3-5561-4672-B7F7-639D79B5F44E}" type="parTrans" cxnId="{FB58EDC0-76D3-4435-9759-036B3FCF6BE4}">
      <dgm:prSet/>
      <dgm:spPr/>
      <dgm:t>
        <a:bodyPr/>
        <a:lstStyle/>
        <a:p>
          <a:endParaRPr lang="en-US"/>
        </a:p>
      </dgm:t>
    </dgm:pt>
    <dgm:pt modelId="{B2B62A2D-6603-45C6-A990-F9BF7A99EF69}" type="sibTrans" cxnId="{FB58EDC0-76D3-4435-9759-036B3FCF6BE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err="1"/>
            <a:t>Orpah</a:t>
          </a:r>
          <a:r>
            <a:rPr lang="en-US" sz="1200" dirty="0"/>
            <a:t> saw her widowhood, famine,  a dead hope and a old widowed mother in law.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24B4A869-8E68-45BB-857A-736F7D9A1781}">
      <dgm:prSet phldrT="[Text]"/>
      <dgm:spPr/>
      <dgm:t>
        <a:bodyPr/>
        <a:lstStyle/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8338CB6-291B-4A0B-A6B1-66A86E16C7FC}" type="parTrans" cxnId="{B8C8108A-4B36-4AAF-B7EC-17673AA65667}">
      <dgm:prSet/>
      <dgm:spPr/>
      <dgm:t>
        <a:bodyPr/>
        <a:lstStyle/>
        <a:p>
          <a:endParaRPr lang="en-US"/>
        </a:p>
      </dgm:t>
    </dgm:pt>
    <dgm:pt modelId="{D90386CE-C25F-4534-9879-FC535C767B8F}" type="sibTrans" cxnId="{B8C8108A-4B36-4AAF-B7EC-17673AA6566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Ruth sees her accountability to God, a loving mother in law and a heritage with God’s people.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  <a:p>
          <a:endParaRPr lang="en-US" dirty="0"/>
        </a:p>
      </dgm:t>
    </dgm:pt>
    <dgm:pt modelId="{27AA3AD9-3E65-478A-A918-A6EB0A373CC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aseline="0" dirty="0"/>
            <a:t>Boaz saw a devoted lady, a woman of noble character, a relative and a great heritag</a:t>
          </a:r>
          <a:r>
            <a:rPr lang="en-US" sz="1800" dirty="0"/>
            <a:t>e</a:t>
          </a:r>
        </a:p>
      </dgm:t>
    </dgm:pt>
    <dgm:pt modelId="{1A45AF66-30A3-4440-B5FC-3B6304C7F225}" type="parTrans" cxnId="{04C36A39-4E5F-42FD-8190-099726C74825}">
      <dgm:prSet/>
      <dgm:spPr/>
      <dgm:t>
        <a:bodyPr/>
        <a:lstStyle/>
        <a:p>
          <a:endParaRPr lang="en-US"/>
        </a:p>
      </dgm:t>
    </dgm:pt>
    <dgm:pt modelId="{54E4B484-19B2-43C3-A6A3-E3BA066EF9C5}" type="sibTrans" cxnId="{04C36A39-4E5F-42FD-8190-099726C74825}">
      <dgm:prSet custT="1"/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aseline="0" dirty="0">
              <a:solidFill>
                <a:schemeClr val="tx1"/>
              </a:solidFill>
            </a:rPr>
            <a:t>Naomi sees her emptiness and abandonment by God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aseline="0" dirty="0">
            <a:solidFill>
              <a:schemeClr val="tx1"/>
            </a:solidFill>
          </a:endParaRPr>
        </a:p>
      </dgm:t>
    </dgm:pt>
    <dgm:pt modelId="{F165EC5F-8F8B-4F60-B750-4D42C5823F19}" type="pres">
      <dgm:prSet presAssocID="{9BED2D34-06E0-40B7-A667-75F94E937D2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6676B0-7D8E-4736-A268-DC5E6367F2A4}" type="pres">
      <dgm:prSet presAssocID="{292F422E-8D7F-4753-93C2-540347AB9713}" presName="composite" presStyleCnt="0"/>
      <dgm:spPr/>
    </dgm:pt>
    <dgm:pt modelId="{01D1F8CF-D383-4874-86A9-A59417A771AD}" type="pres">
      <dgm:prSet presAssocID="{292F422E-8D7F-4753-93C2-540347AB9713}" presName="Parent1" presStyleLbl="node1" presStyleIdx="0" presStyleCnt="6" custScaleX="140153" custLinFactNeighborX="16684" custLinFactNeighborY="10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01388-4314-4312-84AC-639709C42A85}" type="pres">
      <dgm:prSet presAssocID="{292F422E-8D7F-4753-93C2-540347AB971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41303E8-A657-4D62-9506-9473863C011A}" type="pres">
      <dgm:prSet presAssocID="{292F422E-8D7F-4753-93C2-540347AB9713}" presName="BalanceSpacing" presStyleCnt="0"/>
      <dgm:spPr/>
    </dgm:pt>
    <dgm:pt modelId="{1B43DE29-F1CF-4E6B-A84D-D6C0F4BE19CF}" type="pres">
      <dgm:prSet presAssocID="{292F422E-8D7F-4753-93C2-540347AB9713}" presName="BalanceSpacing1" presStyleCnt="0"/>
      <dgm:spPr/>
    </dgm:pt>
    <dgm:pt modelId="{3E8C098D-E3C8-49A7-BCA8-31E6D5DC4F7C}" type="pres">
      <dgm:prSet presAssocID="{B2B62A2D-6603-45C6-A990-F9BF7A99EF69}" presName="Accent1Text" presStyleLbl="node1" presStyleIdx="1" presStyleCnt="6" custScaleX="146605"/>
      <dgm:spPr/>
      <dgm:t>
        <a:bodyPr/>
        <a:lstStyle/>
        <a:p>
          <a:endParaRPr lang="en-US"/>
        </a:p>
      </dgm:t>
    </dgm:pt>
    <dgm:pt modelId="{DB005FDB-AF9A-45FB-8979-0C9B5D118988}" type="pres">
      <dgm:prSet presAssocID="{B2B62A2D-6603-45C6-A990-F9BF7A99EF69}" presName="spaceBetweenRectangles" presStyleCnt="0"/>
      <dgm:spPr/>
    </dgm:pt>
    <dgm:pt modelId="{70EFA89A-43D7-406D-A753-A2D55A195C3E}" type="pres">
      <dgm:prSet presAssocID="{24B4A869-8E68-45BB-857A-736F7D9A1781}" presName="composite" presStyleCnt="0"/>
      <dgm:spPr/>
    </dgm:pt>
    <dgm:pt modelId="{C7BB384A-A40D-4EA4-85C7-B09AE98FB717}" type="pres">
      <dgm:prSet presAssocID="{24B4A869-8E68-45BB-857A-736F7D9A178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86A9F-5FAE-4C59-AE9B-1B07EA1F1473}" type="pres">
      <dgm:prSet presAssocID="{24B4A869-8E68-45BB-857A-736F7D9A178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8A5F11-BA56-4520-9852-F12434D7544C}" type="pres">
      <dgm:prSet presAssocID="{24B4A869-8E68-45BB-857A-736F7D9A1781}" presName="BalanceSpacing" presStyleCnt="0"/>
      <dgm:spPr/>
    </dgm:pt>
    <dgm:pt modelId="{CB33B3C5-B0DF-402F-8BF9-E474DD0D6D80}" type="pres">
      <dgm:prSet presAssocID="{24B4A869-8E68-45BB-857A-736F7D9A1781}" presName="BalanceSpacing1" presStyleCnt="0"/>
      <dgm:spPr/>
    </dgm:pt>
    <dgm:pt modelId="{520543D1-9844-4CE8-A78F-C8943FB21C8E}" type="pres">
      <dgm:prSet presAssocID="{D90386CE-C25F-4534-9879-FC535C767B8F}" presName="Accent1Text" presStyleLbl="node1" presStyleIdx="3" presStyleCnt="6" custAng="10800000" custFlipVert="1" custScaleX="452214" custScaleY="103230" custLinFactNeighborX="-36893" custLinFactNeighborY="-226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F343FA-CAB3-4FD1-81CE-D9A29AE4142C}" type="pres">
      <dgm:prSet presAssocID="{D90386CE-C25F-4534-9879-FC535C767B8F}" presName="spaceBetweenRectangles" presStyleCnt="0"/>
      <dgm:spPr/>
    </dgm:pt>
    <dgm:pt modelId="{D839AB94-3896-4335-8421-53A3FB353CAA}" type="pres">
      <dgm:prSet presAssocID="{27AA3AD9-3E65-478A-A918-A6EB0A373CC1}" presName="composite" presStyleCnt="0"/>
      <dgm:spPr/>
    </dgm:pt>
    <dgm:pt modelId="{CD373412-02CE-4861-BDF7-947F620F6E27}" type="pres">
      <dgm:prSet presAssocID="{27AA3AD9-3E65-478A-A918-A6EB0A373CC1}" presName="Parent1" presStyleLbl="node1" presStyleIdx="4" presStyleCnt="6" custScaleX="452214" custScaleY="45150" custLinFactNeighborX="11051" custLinFactNeighborY="-55346">
        <dgm:presLayoutVars>
          <dgm:chMax val="1"/>
          <dgm:chPref val="1"/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008796DE-D974-414C-8FB9-0E7BE3875E38}" type="pres">
      <dgm:prSet presAssocID="{27AA3AD9-3E65-478A-A918-A6EB0A373CC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5586BE4-A14D-4151-A653-61566A99CCF3}" type="pres">
      <dgm:prSet presAssocID="{27AA3AD9-3E65-478A-A918-A6EB0A373CC1}" presName="BalanceSpacing" presStyleCnt="0"/>
      <dgm:spPr/>
    </dgm:pt>
    <dgm:pt modelId="{A8F65A43-CE0F-4218-BC58-DC8FCFE768DF}" type="pres">
      <dgm:prSet presAssocID="{27AA3AD9-3E65-478A-A918-A6EB0A373CC1}" presName="BalanceSpacing1" presStyleCnt="0"/>
      <dgm:spPr/>
    </dgm:pt>
    <dgm:pt modelId="{27986AD3-33DE-4D9A-8DC7-7952CC633289}" type="pres">
      <dgm:prSet presAssocID="{54E4B484-19B2-43C3-A6A3-E3BA066EF9C5}" presName="Accent1Text" presStyleLbl="node1" presStyleIdx="5" presStyleCnt="6" custScaleX="135482" custScaleY="78527" custLinFactNeighborX="79188" custLinFactNeighborY="7050"/>
      <dgm:spPr/>
      <dgm:t>
        <a:bodyPr/>
        <a:lstStyle/>
        <a:p>
          <a:endParaRPr lang="en-US"/>
        </a:p>
      </dgm:t>
    </dgm:pt>
  </dgm:ptLst>
  <dgm:cxnLst>
    <dgm:cxn modelId="{13FDFFA6-E902-421D-A2CB-1CADC0769F65}" type="presOf" srcId="{27AA3AD9-3E65-478A-A918-A6EB0A373CC1}" destId="{CD373412-02CE-4861-BDF7-947F620F6E27}" srcOrd="0" destOrd="0" presId="urn:microsoft.com/office/officeart/2008/layout/AlternatingHexagons"/>
    <dgm:cxn modelId="{0CF3398E-FFC3-44BC-BC9B-31A13D9FFF99}" type="presOf" srcId="{D90386CE-C25F-4534-9879-FC535C767B8F}" destId="{520543D1-9844-4CE8-A78F-C8943FB21C8E}" srcOrd="0" destOrd="0" presId="urn:microsoft.com/office/officeart/2008/layout/AlternatingHexagons"/>
    <dgm:cxn modelId="{46307265-AE09-44A5-AB7D-AD59284AC000}" type="presOf" srcId="{292F422E-8D7F-4753-93C2-540347AB9713}" destId="{01D1F8CF-D383-4874-86A9-A59417A771AD}" srcOrd="0" destOrd="0" presId="urn:microsoft.com/office/officeart/2008/layout/AlternatingHexagons"/>
    <dgm:cxn modelId="{D70137AF-5FA2-4AB0-8E65-9538B53C37CB}" type="presOf" srcId="{54E4B484-19B2-43C3-A6A3-E3BA066EF9C5}" destId="{27986AD3-33DE-4D9A-8DC7-7952CC633289}" srcOrd="0" destOrd="0" presId="urn:microsoft.com/office/officeart/2008/layout/AlternatingHexagons"/>
    <dgm:cxn modelId="{D98A64D1-DE69-44EF-9955-115B084A066B}" type="presOf" srcId="{9BED2D34-06E0-40B7-A667-75F94E937D27}" destId="{F165EC5F-8F8B-4F60-B750-4D42C5823F19}" srcOrd="0" destOrd="0" presId="urn:microsoft.com/office/officeart/2008/layout/AlternatingHexagons"/>
    <dgm:cxn modelId="{04C36A39-4E5F-42FD-8190-099726C74825}" srcId="{9BED2D34-06E0-40B7-A667-75F94E937D27}" destId="{27AA3AD9-3E65-478A-A918-A6EB0A373CC1}" srcOrd="2" destOrd="0" parTransId="{1A45AF66-30A3-4440-B5FC-3B6304C7F225}" sibTransId="{54E4B484-19B2-43C3-A6A3-E3BA066EF9C5}"/>
    <dgm:cxn modelId="{B8C8108A-4B36-4AAF-B7EC-17673AA65667}" srcId="{9BED2D34-06E0-40B7-A667-75F94E937D27}" destId="{24B4A869-8E68-45BB-857A-736F7D9A1781}" srcOrd="1" destOrd="0" parTransId="{58338CB6-291B-4A0B-A6B1-66A86E16C7FC}" sibTransId="{D90386CE-C25F-4534-9879-FC535C767B8F}"/>
    <dgm:cxn modelId="{A2B7967F-B882-4CE7-804F-6482A76D8716}" type="presOf" srcId="{B2B62A2D-6603-45C6-A990-F9BF7A99EF69}" destId="{3E8C098D-E3C8-49A7-BCA8-31E6D5DC4F7C}" srcOrd="0" destOrd="0" presId="urn:microsoft.com/office/officeart/2008/layout/AlternatingHexagons"/>
    <dgm:cxn modelId="{FB58EDC0-76D3-4435-9759-036B3FCF6BE4}" srcId="{9BED2D34-06E0-40B7-A667-75F94E937D27}" destId="{292F422E-8D7F-4753-93C2-540347AB9713}" srcOrd="0" destOrd="0" parTransId="{E4F260D3-5561-4672-B7F7-639D79B5F44E}" sibTransId="{B2B62A2D-6603-45C6-A990-F9BF7A99EF69}"/>
    <dgm:cxn modelId="{A4662A54-6E30-450F-809B-B88CABE96E4C}" type="presOf" srcId="{24B4A869-8E68-45BB-857A-736F7D9A1781}" destId="{C7BB384A-A40D-4EA4-85C7-B09AE98FB717}" srcOrd="0" destOrd="0" presId="urn:microsoft.com/office/officeart/2008/layout/AlternatingHexagons"/>
    <dgm:cxn modelId="{F6D707DA-9691-4B07-8FD1-D3F8B5CFDB0C}" type="presParOf" srcId="{F165EC5F-8F8B-4F60-B750-4D42C5823F19}" destId="{276676B0-7D8E-4736-A268-DC5E6367F2A4}" srcOrd="0" destOrd="0" presId="urn:microsoft.com/office/officeart/2008/layout/AlternatingHexagons"/>
    <dgm:cxn modelId="{92BF7D5E-43DA-42B7-B384-47FEA9AA68B2}" type="presParOf" srcId="{276676B0-7D8E-4736-A268-DC5E6367F2A4}" destId="{01D1F8CF-D383-4874-86A9-A59417A771AD}" srcOrd="0" destOrd="0" presId="urn:microsoft.com/office/officeart/2008/layout/AlternatingHexagons"/>
    <dgm:cxn modelId="{B4405B9C-4E39-4C8B-BA75-5D14AF89739A}" type="presParOf" srcId="{276676B0-7D8E-4736-A268-DC5E6367F2A4}" destId="{3C601388-4314-4312-84AC-639709C42A85}" srcOrd="1" destOrd="0" presId="urn:microsoft.com/office/officeart/2008/layout/AlternatingHexagons"/>
    <dgm:cxn modelId="{94B8BE8A-81D0-4AB1-98CF-0C100F291444}" type="presParOf" srcId="{276676B0-7D8E-4736-A268-DC5E6367F2A4}" destId="{941303E8-A657-4D62-9506-9473863C011A}" srcOrd="2" destOrd="0" presId="urn:microsoft.com/office/officeart/2008/layout/AlternatingHexagons"/>
    <dgm:cxn modelId="{4BCFEAD0-4E71-4F51-8E48-5FE5CE2FE5C6}" type="presParOf" srcId="{276676B0-7D8E-4736-A268-DC5E6367F2A4}" destId="{1B43DE29-F1CF-4E6B-A84D-D6C0F4BE19CF}" srcOrd="3" destOrd="0" presId="urn:microsoft.com/office/officeart/2008/layout/AlternatingHexagons"/>
    <dgm:cxn modelId="{EA0BCD94-3E50-4142-B6C7-B0C00719A68B}" type="presParOf" srcId="{276676B0-7D8E-4736-A268-DC5E6367F2A4}" destId="{3E8C098D-E3C8-49A7-BCA8-31E6D5DC4F7C}" srcOrd="4" destOrd="0" presId="urn:microsoft.com/office/officeart/2008/layout/AlternatingHexagons"/>
    <dgm:cxn modelId="{010763EE-9F18-4898-AB22-ED816080E5D2}" type="presParOf" srcId="{F165EC5F-8F8B-4F60-B750-4D42C5823F19}" destId="{DB005FDB-AF9A-45FB-8979-0C9B5D118988}" srcOrd="1" destOrd="0" presId="urn:microsoft.com/office/officeart/2008/layout/AlternatingHexagons"/>
    <dgm:cxn modelId="{9FC18C85-3992-402B-B6DA-4C371E608B77}" type="presParOf" srcId="{F165EC5F-8F8B-4F60-B750-4D42C5823F19}" destId="{70EFA89A-43D7-406D-A753-A2D55A195C3E}" srcOrd="2" destOrd="0" presId="urn:microsoft.com/office/officeart/2008/layout/AlternatingHexagons"/>
    <dgm:cxn modelId="{4C13591A-0343-4BBC-853A-DD792AFB8322}" type="presParOf" srcId="{70EFA89A-43D7-406D-A753-A2D55A195C3E}" destId="{C7BB384A-A40D-4EA4-85C7-B09AE98FB717}" srcOrd="0" destOrd="0" presId="urn:microsoft.com/office/officeart/2008/layout/AlternatingHexagons"/>
    <dgm:cxn modelId="{BDDF2164-7B53-4DA7-B9E7-46657359D451}" type="presParOf" srcId="{70EFA89A-43D7-406D-A753-A2D55A195C3E}" destId="{4DB86A9F-5FAE-4C59-AE9B-1B07EA1F1473}" srcOrd="1" destOrd="0" presId="urn:microsoft.com/office/officeart/2008/layout/AlternatingHexagons"/>
    <dgm:cxn modelId="{58E0BE39-A5D9-4154-BA59-4AFF45AFC520}" type="presParOf" srcId="{70EFA89A-43D7-406D-A753-A2D55A195C3E}" destId="{B98A5F11-BA56-4520-9852-F12434D7544C}" srcOrd="2" destOrd="0" presId="urn:microsoft.com/office/officeart/2008/layout/AlternatingHexagons"/>
    <dgm:cxn modelId="{4B2F741B-8C79-4218-B070-5F01D20D3D26}" type="presParOf" srcId="{70EFA89A-43D7-406D-A753-A2D55A195C3E}" destId="{CB33B3C5-B0DF-402F-8BF9-E474DD0D6D80}" srcOrd="3" destOrd="0" presId="urn:microsoft.com/office/officeart/2008/layout/AlternatingHexagons"/>
    <dgm:cxn modelId="{3E05E355-EE9A-4AEB-BBA8-AD8FC487AA64}" type="presParOf" srcId="{70EFA89A-43D7-406D-A753-A2D55A195C3E}" destId="{520543D1-9844-4CE8-A78F-C8943FB21C8E}" srcOrd="4" destOrd="0" presId="urn:microsoft.com/office/officeart/2008/layout/AlternatingHexagons"/>
    <dgm:cxn modelId="{3CAB1628-7FC3-4220-8911-EDCA9A6FFFBD}" type="presParOf" srcId="{F165EC5F-8F8B-4F60-B750-4D42C5823F19}" destId="{51F343FA-CAB3-4FD1-81CE-D9A29AE4142C}" srcOrd="3" destOrd="0" presId="urn:microsoft.com/office/officeart/2008/layout/AlternatingHexagons"/>
    <dgm:cxn modelId="{0E15D49D-4B6B-4DDA-98F1-4D611CC0346D}" type="presParOf" srcId="{F165EC5F-8F8B-4F60-B750-4D42C5823F19}" destId="{D839AB94-3896-4335-8421-53A3FB353CAA}" srcOrd="4" destOrd="0" presId="urn:microsoft.com/office/officeart/2008/layout/AlternatingHexagons"/>
    <dgm:cxn modelId="{292918C0-4CB8-4F9D-B5DE-130D4D90A4F6}" type="presParOf" srcId="{D839AB94-3896-4335-8421-53A3FB353CAA}" destId="{CD373412-02CE-4861-BDF7-947F620F6E27}" srcOrd="0" destOrd="0" presId="urn:microsoft.com/office/officeart/2008/layout/AlternatingHexagons"/>
    <dgm:cxn modelId="{C1A02258-2F47-46BC-BE23-3547584ED284}" type="presParOf" srcId="{D839AB94-3896-4335-8421-53A3FB353CAA}" destId="{008796DE-D974-414C-8FB9-0E7BE3875E38}" srcOrd="1" destOrd="0" presId="urn:microsoft.com/office/officeart/2008/layout/AlternatingHexagons"/>
    <dgm:cxn modelId="{71A8BEA9-22AD-402A-AC53-765134E3540E}" type="presParOf" srcId="{D839AB94-3896-4335-8421-53A3FB353CAA}" destId="{85586BE4-A14D-4151-A653-61566A99CCF3}" srcOrd="2" destOrd="0" presId="urn:microsoft.com/office/officeart/2008/layout/AlternatingHexagons"/>
    <dgm:cxn modelId="{DB2FE986-038F-43F3-BDCD-EBB007C93130}" type="presParOf" srcId="{D839AB94-3896-4335-8421-53A3FB353CAA}" destId="{A8F65A43-CE0F-4218-BC58-DC8FCFE768DF}" srcOrd="3" destOrd="0" presId="urn:microsoft.com/office/officeart/2008/layout/AlternatingHexagons"/>
    <dgm:cxn modelId="{FA4E2F64-0417-440E-918D-3BBED83B77D4}" type="presParOf" srcId="{D839AB94-3896-4335-8421-53A3FB353CAA}" destId="{27986AD3-33DE-4D9A-8DC7-7952CC6332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10CAF1-7EDE-4BA8-8763-8EDC0D7611D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F28DC4-4231-4E07-8313-BD24BB3010E2}">
      <dgm:prSet phldrT="[Text]"/>
      <dgm:spPr/>
      <dgm:t>
        <a:bodyPr/>
        <a:lstStyle/>
        <a:p>
          <a:r>
            <a:rPr lang="en-US" dirty="0"/>
            <a:t>Faith to Food</a:t>
          </a:r>
        </a:p>
      </dgm:t>
    </dgm:pt>
    <dgm:pt modelId="{61844F84-3E3F-42E4-8AB7-45F278914D9C}" type="parTrans" cxnId="{5AB0CE1D-22B8-47B4-B074-74581045F25F}">
      <dgm:prSet/>
      <dgm:spPr/>
      <dgm:t>
        <a:bodyPr/>
        <a:lstStyle/>
        <a:p>
          <a:endParaRPr lang="en-US"/>
        </a:p>
      </dgm:t>
    </dgm:pt>
    <dgm:pt modelId="{029D5CCC-6AD9-48F9-9055-33DD16E3AE59}" type="sibTrans" cxnId="{5AB0CE1D-22B8-47B4-B074-74581045F25F}">
      <dgm:prSet/>
      <dgm:spPr/>
      <dgm:t>
        <a:bodyPr/>
        <a:lstStyle/>
        <a:p>
          <a:endParaRPr lang="en-US"/>
        </a:p>
      </dgm:t>
    </dgm:pt>
    <dgm:pt modelId="{3AB384E9-EDB6-4BE3-B640-B29DFBBFFC44}">
      <dgm:prSet phldrT="[Text]" custT="1"/>
      <dgm:spPr/>
      <dgm:t>
        <a:bodyPr/>
        <a:lstStyle/>
        <a:p>
          <a:r>
            <a:rPr lang="en-US" sz="1400" dirty="0" err="1"/>
            <a:t>Elimelech</a:t>
          </a:r>
          <a:r>
            <a:rPr lang="en-US" sz="1400" dirty="0"/>
            <a:t> left God’s people for the condemned Moabites </a:t>
          </a:r>
        </a:p>
      </dgm:t>
    </dgm:pt>
    <dgm:pt modelId="{FDEAFA77-4F80-49E3-81D1-416D4043F951}" type="parTrans" cxnId="{2A197DCC-5755-4FB1-BF85-B5E4847C32C2}">
      <dgm:prSet/>
      <dgm:spPr/>
      <dgm:t>
        <a:bodyPr/>
        <a:lstStyle/>
        <a:p>
          <a:endParaRPr lang="en-US"/>
        </a:p>
      </dgm:t>
    </dgm:pt>
    <dgm:pt modelId="{0938F4AF-11F3-4103-922C-9E503EAACEEF}" type="sibTrans" cxnId="{2A197DCC-5755-4FB1-BF85-B5E4847C32C2}">
      <dgm:prSet/>
      <dgm:spPr/>
      <dgm:t>
        <a:bodyPr/>
        <a:lstStyle/>
        <a:p>
          <a:endParaRPr lang="en-US"/>
        </a:p>
      </dgm:t>
    </dgm:pt>
    <dgm:pt modelId="{E6693396-E078-4C14-8F1A-682E437C6E8A}">
      <dgm:prSet phldrT="[Text]"/>
      <dgm:spPr/>
      <dgm:t>
        <a:bodyPr/>
        <a:lstStyle/>
        <a:p>
          <a:r>
            <a:rPr lang="en-US" dirty="0"/>
            <a:t>Faith to Foreigners</a:t>
          </a:r>
        </a:p>
      </dgm:t>
    </dgm:pt>
    <dgm:pt modelId="{E6E17726-5808-451C-862C-868ED338289D}" type="parTrans" cxnId="{B23F986D-3802-41AB-81FC-3B5F97672006}">
      <dgm:prSet/>
      <dgm:spPr/>
      <dgm:t>
        <a:bodyPr/>
        <a:lstStyle/>
        <a:p>
          <a:endParaRPr lang="en-US"/>
        </a:p>
      </dgm:t>
    </dgm:pt>
    <dgm:pt modelId="{BBBEA5A8-113B-4867-B596-08D18F00B243}" type="sibTrans" cxnId="{B23F986D-3802-41AB-81FC-3B5F97672006}">
      <dgm:prSet/>
      <dgm:spPr/>
      <dgm:t>
        <a:bodyPr/>
        <a:lstStyle/>
        <a:p>
          <a:endParaRPr lang="en-US"/>
        </a:p>
      </dgm:t>
    </dgm:pt>
    <dgm:pt modelId="{9EDA4704-8EA9-4FDD-A470-3EB3E65D4305}">
      <dgm:prSet phldrT="[Text]" custT="1"/>
      <dgm:spPr/>
      <dgm:t>
        <a:bodyPr/>
        <a:lstStyle/>
        <a:p>
          <a:r>
            <a:rPr lang="en-US" sz="1400" baseline="0" dirty="0" err="1"/>
            <a:t>Mahlon</a:t>
          </a:r>
          <a:r>
            <a:rPr lang="en-US" sz="1400" baseline="0" dirty="0"/>
            <a:t> and </a:t>
          </a:r>
          <a:r>
            <a:rPr lang="en-US" sz="1400" baseline="0" dirty="0" err="1"/>
            <a:t>Chilion</a:t>
          </a:r>
          <a:r>
            <a:rPr lang="en-US" sz="1400" baseline="0" dirty="0"/>
            <a:t> marry Moabite women </a:t>
          </a:r>
        </a:p>
      </dgm:t>
    </dgm:pt>
    <dgm:pt modelId="{5B94F807-CE6D-4997-88C9-0E7D5CA17223}" type="parTrans" cxnId="{8949BA4E-E944-4601-A8A7-98D725384134}">
      <dgm:prSet/>
      <dgm:spPr/>
      <dgm:t>
        <a:bodyPr/>
        <a:lstStyle/>
        <a:p>
          <a:endParaRPr lang="en-US"/>
        </a:p>
      </dgm:t>
    </dgm:pt>
    <dgm:pt modelId="{C0E53810-FBD8-4EF0-B61B-5ED21317EB5F}" type="sibTrans" cxnId="{8949BA4E-E944-4601-A8A7-98D725384134}">
      <dgm:prSet/>
      <dgm:spPr/>
      <dgm:t>
        <a:bodyPr/>
        <a:lstStyle/>
        <a:p>
          <a:endParaRPr lang="en-US"/>
        </a:p>
      </dgm:t>
    </dgm:pt>
    <dgm:pt modelId="{FE4585CD-89AE-416D-B32F-DEA902942527}">
      <dgm:prSet phldrT="[Text]" custT="1"/>
      <dgm:spPr/>
      <dgm:t>
        <a:bodyPr/>
        <a:lstStyle/>
        <a:p>
          <a:r>
            <a:rPr lang="en-US" sz="1400" baseline="0" dirty="0"/>
            <a:t>Naomi goes back to Bethlehem when she hears there is food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/>
        </a:p>
      </dgm:t>
    </dgm:pt>
    <dgm:pt modelId="{57E04254-D90F-4611-B3DA-164F96BFE062}" type="parTrans" cxnId="{F5EBDCA4-0444-40DD-9527-D9D95797C17D}">
      <dgm:prSet/>
      <dgm:spPr/>
      <dgm:t>
        <a:bodyPr/>
        <a:lstStyle/>
        <a:p>
          <a:endParaRPr lang="en-US"/>
        </a:p>
      </dgm:t>
    </dgm:pt>
    <dgm:pt modelId="{930269CB-ACB7-49E3-AAB2-4A77E8CAA768}" type="sibTrans" cxnId="{F5EBDCA4-0444-40DD-9527-D9D95797C17D}">
      <dgm:prSet/>
      <dgm:spPr/>
      <dgm:t>
        <a:bodyPr/>
        <a:lstStyle/>
        <a:p>
          <a:endParaRPr lang="en-US"/>
        </a:p>
      </dgm:t>
    </dgm:pt>
    <dgm:pt modelId="{31CD2264-0E8E-4E2D-9C5A-AA45BAEE59B4}">
      <dgm:prSet phldrT="[Text]"/>
      <dgm:spPr>
        <a:solidFill>
          <a:srgbClr val="00B050"/>
        </a:solidFill>
      </dgm:spPr>
      <dgm:t>
        <a:bodyPr/>
        <a:lstStyle/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dirty="0"/>
            <a:t>Familiarity to Faith 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9250608-724F-4FEE-A729-1C9F6271F9DD}" type="parTrans" cxnId="{44E8943A-968B-4076-9C88-2C3A0F950E34}">
      <dgm:prSet/>
      <dgm:spPr/>
      <dgm:t>
        <a:bodyPr/>
        <a:lstStyle/>
        <a:p>
          <a:endParaRPr lang="en-US"/>
        </a:p>
      </dgm:t>
    </dgm:pt>
    <dgm:pt modelId="{8F611F15-A58C-41B5-A349-3F12AB2296C8}" type="sibTrans" cxnId="{44E8943A-968B-4076-9C88-2C3A0F950E34}">
      <dgm:prSet/>
      <dgm:spPr/>
      <dgm:t>
        <a:bodyPr/>
        <a:lstStyle/>
        <a:p>
          <a:endParaRPr lang="en-US"/>
        </a:p>
      </dgm:t>
    </dgm:pt>
    <dgm:pt modelId="{4633EFE8-5BE6-4DC5-BCA9-8DEB96DE948A}">
      <dgm:prSet phldrT="[Text]" custT="1"/>
      <dgm:spPr>
        <a:solidFill>
          <a:srgbClr val="FFFF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aseline="0" dirty="0"/>
            <a:t>Ruth sees a powerful God she was accountable to for life</a:t>
          </a:r>
        </a:p>
      </dgm:t>
    </dgm:pt>
    <dgm:pt modelId="{20F23104-8478-4A89-A989-F4FF9AF8AB9F}" type="parTrans" cxnId="{CFAC337D-0CE4-4CF7-951A-88A079CF4711}">
      <dgm:prSet/>
      <dgm:spPr/>
      <dgm:t>
        <a:bodyPr/>
        <a:lstStyle/>
        <a:p>
          <a:endParaRPr lang="en-US"/>
        </a:p>
      </dgm:t>
    </dgm:pt>
    <dgm:pt modelId="{3AA94865-10A8-457E-8E70-1A5068ABCA8A}" type="sibTrans" cxnId="{CFAC337D-0CE4-4CF7-951A-88A079CF4711}">
      <dgm:prSet/>
      <dgm:spPr/>
      <dgm:t>
        <a:bodyPr/>
        <a:lstStyle/>
        <a:p>
          <a:endParaRPr lang="en-US"/>
        </a:p>
      </dgm:t>
    </dgm:pt>
    <dgm:pt modelId="{52415E2E-E464-49A8-8007-2162DEDC53E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Foreigners to Familiarity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83738D4B-81D3-41AE-A909-C7B348AC745A}" type="sibTrans" cxnId="{88D60DE9-7B2C-4391-AE56-52B77CBD6C9D}">
      <dgm:prSet/>
      <dgm:spPr/>
      <dgm:t>
        <a:bodyPr/>
        <a:lstStyle/>
        <a:p>
          <a:endParaRPr lang="en-US"/>
        </a:p>
      </dgm:t>
    </dgm:pt>
    <dgm:pt modelId="{BDEE0F86-CAAE-4211-9319-CEA81BF01FD9}" type="parTrans" cxnId="{88D60DE9-7B2C-4391-AE56-52B77CBD6C9D}">
      <dgm:prSet/>
      <dgm:spPr/>
      <dgm:t>
        <a:bodyPr/>
        <a:lstStyle/>
        <a:p>
          <a:endParaRPr lang="en-US"/>
        </a:p>
      </dgm:t>
    </dgm:pt>
    <dgm:pt modelId="{635855B6-9117-4544-9A1C-AF5B8A68DC8C}" type="pres">
      <dgm:prSet presAssocID="{BF10CAF1-7EDE-4BA8-8763-8EDC0D7611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21751-45F1-41FE-952A-81F72CF0498C}" type="pres">
      <dgm:prSet presAssocID="{BF10CAF1-7EDE-4BA8-8763-8EDC0D7611DA}" presName="children" presStyleCnt="0"/>
      <dgm:spPr/>
    </dgm:pt>
    <dgm:pt modelId="{03E3AEEC-6BB6-48E1-83C1-00159DC58C95}" type="pres">
      <dgm:prSet presAssocID="{BF10CAF1-7EDE-4BA8-8763-8EDC0D7611DA}" presName="child1group" presStyleCnt="0"/>
      <dgm:spPr/>
    </dgm:pt>
    <dgm:pt modelId="{63646B1F-620B-48FA-BD8B-784BED67C2B1}" type="pres">
      <dgm:prSet presAssocID="{BF10CAF1-7EDE-4BA8-8763-8EDC0D7611DA}" presName="child1" presStyleLbl="bgAcc1" presStyleIdx="0" presStyleCnt="4"/>
      <dgm:spPr/>
      <dgm:t>
        <a:bodyPr/>
        <a:lstStyle/>
        <a:p>
          <a:endParaRPr lang="en-US"/>
        </a:p>
      </dgm:t>
    </dgm:pt>
    <dgm:pt modelId="{F866DBAB-5C9E-483D-9170-D973296759C3}" type="pres">
      <dgm:prSet presAssocID="{BF10CAF1-7EDE-4BA8-8763-8EDC0D7611D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EEA95-66C8-4DD3-B4A8-6A0F7372E0DF}" type="pres">
      <dgm:prSet presAssocID="{BF10CAF1-7EDE-4BA8-8763-8EDC0D7611DA}" presName="child2group" presStyleCnt="0"/>
      <dgm:spPr/>
    </dgm:pt>
    <dgm:pt modelId="{58B7BEDA-EC48-498B-87CC-8D22CEA19D37}" type="pres">
      <dgm:prSet presAssocID="{BF10CAF1-7EDE-4BA8-8763-8EDC0D7611DA}" presName="child2" presStyleLbl="bgAcc1" presStyleIdx="1" presStyleCnt="4" custLinFactNeighborX="7875" custLinFactNeighborY="-9861"/>
      <dgm:spPr/>
      <dgm:t>
        <a:bodyPr/>
        <a:lstStyle/>
        <a:p>
          <a:endParaRPr lang="en-US"/>
        </a:p>
      </dgm:t>
    </dgm:pt>
    <dgm:pt modelId="{35CD826A-D403-42AB-9E41-51942A6D7B76}" type="pres">
      <dgm:prSet presAssocID="{BF10CAF1-7EDE-4BA8-8763-8EDC0D7611D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6EA5B-B030-4AF0-8659-4AE017279313}" type="pres">
      <dgm:prSet presAssocID="{BF10CAF1-7EDE-4BA8-8763-8EDC0D7611DA}" presName="child3group" presStyleCnt="0"/>
      <dgm:spPr/>
    </dgm:pt>
    <dgm:pt modelId="{7DF36AC8-0F66-44C4-8666-F189FF409676}" type="pres">
      <dgm:prSet presAssocID="{BF10CAF1-7EDE-4BA8-8763-8EDC0D7611DA}" presName="child3" presStyleLbl="bgAcc1" presStyleIdx="2" presStyleCnt="4" custScaleX="105795" custScaleY="107775"/>
      <dgm:spPr/>
      <dgm:t>
        <a:bodyPr/>
        <a:lstStyle/>
        <a:p>
          <a:endParaRPr lang="en-US"/>
        </a:p>
      </dgm:t>
    </dgm:pt>
    <dgm:pt modelId="{0EBE67CC-405A-4C6F-8AA2-7082011EC10E}" type="pres">
      <dgm:prSet presAssocID="{BF10CAF1-7EDE-4BA8-8763-8EDC0D7611D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04A03-98F7-4BBF-A230-72F7750DD761}" type="pres">
      <dgm:prSet presAssocID="{BF10CAF1-7EDE-4BA8-8763-8EDC0D7611DA}" presName="child4group" presStyleCnt="0"/>
      <dgm:spPr/>
    </dgm:pt>
    <dgm:pt modelId="{7C176831-FD1D-478A-A191-12855DABE14E}" type="pres">
      <dgm:prSet presAssocID="{BF10CAF1-7EDE-4BA8-8763-8EDC0D7611DA}" presName="child4" presStyleLbl="bgAcc1" presStyleIdx="3" presStyleCnt="4" custScaleX="122553"/>
      <dgm:spPr/>
      <dgm:t>
        <a:bodyPr/>
        <a:lstStyle/>
        <a:p>
          <a:endParaRPr lang="en-US"/>
        </a:p>
      </dgm:t>
    </dgm:pt>
    <dgm:pt modelId="{91D0C202-685B-46D4-99E4-9518B8BA323B}" type="pres">
      <dgm:prSet presAssocID="{BF10CAF1-7EDE-4BA8-8763-8EDC0D7611D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56206-18E3-474F-9700-483C0B29A0B1}" type="pres">
      <dgm:prSet presAssocID="{BF10CAF1-7EDE-4BA8-8763-8EDC0D7611DA}" presName="childPlaceholder" presStyleCnt="0"/>
      <dgm:spPr/>
    </dgm:pt>
    <dgm:pt modelId="{776B6540-D56A-4240-BFEA-1F933566C470}" type="pres">
      <dgm:prSet presAssocID="{BF10CAF1-7EDE-4BA8-8763-8EDC0D7611DA}" presName="circle" presStyleCnt="0"/>
      <dgm:spPr/>
    </dgm:pt>
    <dgm:pt modelId="{5D6CA048-3D85-4F4E-A81E-2077A36B222F}" type="pres">
      <dgm:prSet presAssocID="{BF10CAF1-7EDE-4BA8-8763-8EDC0D7611DA}" presName="quadrant1" presStyleLbl="node1" presStyleIdx="0" presStyleCnt="4" custLinFactNeighborX="-1813" custLinFactNeighborY="-30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0ECE7-F4D4-4165-AF85-2D7D2F4E055E}" type="pres">
      <dgm:prSet presAssocID="{BF10CAF1-7EDE-4BA8-8763-8EDC0D7611DA}" presName="quadrant2" presStyleLbl="node1" presStyleIdx="1" presStyleCnt="4" custLinFactNeighborX="1856" custLinFactNeighborY="-9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FF763-FB67-4E94-B423-0CC2184F6660}" type="pres">
      <dgm:prSet presAssocID="{BF10CAF1-7EDE-4BA8-8763-8EDC0D7611D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643C3-0899-41C5-AC56-E1EB420B68D3}" type="pres">
      <dgm:prSet presAssocID="{BF10CAF1-7EDE-4BA8-8763-8EDC0D7611D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9DBEB-F772-456D-8655-2AFD90F764D3}" type="pres">
      <dgm:prSet presAssocID="{BF10CAF1-7EDE-4BA8-8763-8EDC0D7611DA}" presName="quadrantPlaceholder" presStyleCnt="0"/>
      <dgm:spPr/>
    </dgm:pt>
    <dgm:pt modelId="{48BF4DCB-5307-4AAF-8913-9A0842E4B081}" type="pres">
      <dgm:prSet presAssocID="{BF10CAF1-7EDE-4BA8-8763-8EDC0D7611DA}" presName="center1" presStyleLbl="fgShp" presStyleIdx="0" presStyleCnt="2"/>
      <dgm:spPr/>
    </dgm:pt>
    <dgm:pt modelId="{18D180AB-DAF1-4D6F-8751-89E171326911}" type="pres">
      <dgm:prSet presAssocID="{BF10CAF1-7EDE-4BA8-8763-8EDC0D7611DA}" presName="center2" presStyleLbl="fgShp" presStyleIdx="1" presStyleCnt="2" custLinFactNeighborY="-23749"/>
      <dgm:spPr/>
    </dgm:pt>
  </dgm:ptLst>
  <dgm:cxnLst>
    <dgm:cxn modelId="{CFAC337D-0CE4-4CF7-951A-88A079CF4711}" srcId="{31CD2264-0E8E-4E2D-9C5A-AA45BAEE59B4}" destId="{4633EFE8-5BE6-4DC5-BCA9-8DEB96DE948A}" srcOrd="0" destOrd="0" parTransId="{20F23104-8478-4A89-A989-F4FF9AF8AB9F}" sibTransId="{3AA94865-10A8-457E-8E70-1A5068ABCA8A}"/>
    <dgm:cxn modelId="{6676E77C-3258-415B-974F-DA40CEC2EA23}" type="presOf" srcId="{FE4585CD-89AE-416D-B32F-DEA902942527}" destId="{0EBE67CC-405A-4C6F-8AA2-7082011EC10E}" srcOrd="1" destOrd="0" presId="urn:microsoft.com/office/officeart/2005/8/layout/cycle4"/>
    <dgm:cxn modelId="{9287C1CC-F994-4728-B993-273E8A489EF0}" type="presOf" srcId="{FE4585CD-89AE-416D-B32F-DEA902942527}" destId="{7DF36AC8-0F66-44C4-8666-F189FF409676}" srcOrd="0" destOrd="0" presId="urn:microsoft.com/office/officeart/2005/8/layout/cycle4"/>
    <dgm:cxn modelId="{86E1AFBA-8916-46BC-9784-869D8730B3DD}" type="presOf" srcId="{3AB384E9-EDB6-4BE3-B640-B29DFBBFFC44}" destId="{63646B1F-620B-48FA-BD8B-784BED67C2B1}" srcOrd="0" destOrd="0" presId="urn:microsoft.com/office/officeart/2005/8/layout/cycle4"/>
    <dgm:cxn modelId="{BC0549DB-286C-4A5C-BB22-8342CDDD86D1}" type="presOf" srcId="{BF10CAF1-7EDE-4BA8-8763-8EDC0D7611DA}" destId="{635855B6-9117-4544-9A1C-AF5B8A68DC8C}" srcOrd="0" destOrd="0" presId="urn:microsoft.com/office/officeart/2005/8/layout/cycle4"/>
    <dgm:cxn modelId="{B23F986D-3802-41AB-81FC-3B5F97672006}" srcId="{BF10CAF1-7EDE-4BA8-8763-8EDC0D7611DA}" destId="{E6693396-E078-4C14-8F1A-682E437C6E8A}" srcOrd="1" destOrd="0" parTransId="{E6E17726-5808-451C-862C-868ED338289D}" sibTransId="{BBBEA5A8-113B-4867-B596-08D18F00B243}"/>
    <dgm:cxn modelId="{1AEE9756-A145-4EE6-983B-DFABF62653E9}" type="presOf" srcId="{52415E2E-E464-49A8-8007-2162DEDC53ED}" destId="{4C8FF763-FB67-4E94-B423-0CC2184F6660}" srcOrd="0" destOrd="0" presId="urn:microsoft.com/office/officeart/2005/8/layout/cycle4"/>
    <dgm:cxn modelId="{44E8943A-968B-4076-9C88-2C3A0F950E34}" srcId="{BF10CAF1-7EDE-4BA8-8763-8EDC0D7611DA}" destId="{31CD2264-0E8E-4E2D-9C5A-AA45BAEE59B4}" srcOrd="3" destOrd="0" parTransId="{09250608-724F-4FEE-A729-1C9F6271F9DD}" sibTransId="{8F611F15-A58C-41B5-A349-3F12AB2296C8}"/>
    <dgm:cxn modelId="{88D60DE9-7B2C-4391-AE56-52B77CBD6C9D}" srcId="{BF10CAF1-7EDE-4BA8-8763-8EDC0D7611DA}" destId="{52415E2E-E464-49A8-8007-2162DEDC53ED}" srcOrd="2" destOrd="0" parTransId="{BDEE0F86-CAAE-4211-9319-CEA81BF01FD9}" sibTransId="{83738D4B-81D3-41AE-A909-C7B348AC745A}"/>
    <dgm:cxn modelId="{2A197DCC-5755-4FB1-BF85-B5E4847C32C2}" srcId="{CFF28DC4-4231-4E07-8313-BD24BB3010E2}" destId="{3AB384E9-EDB6-4BE3-B640-B29DFBBFFC44}" srcOrd="0" destOrd="0" parTransId="{FDEAFA77-4F80-49E3-81D1-416D4043F951}" sibTransId="{0938F4AF-11F3-4103-922C-9E503EAACEEF}"/>
    <dgm:cxn modelId="{8949BA4E-E944-4601-A8A7-98D725384134}" srcId="{E6693396-E078-4C14-8F1A-682E437C6E8A}" destId="{9EDA4704-8EA9-4FDD-A470-3EB3E65D4305}" srcOrd="0" destOrd="0" parTransId="{5B94F807-CE6D-4997-88C9-0E7D5CA17223}" sibTransId="{C0E53810-FBD8-4EF0-B61B-5ED21317EB5F}"/>
    <dgm:cxn modelId="{086AD480-1CD1-4A08-BA22-F5613E7490F9}" type="presOf" srcId="{E6693396-E078-4C14-8F1A-682E437C6E8A}" destId="{9AC0ECE7-F4D4-4165-AF85-2D7D2F4E055E}" srcOrd="0" destOrd="0" presId="urn:microsoft.com/office/officeart/2005/8/layout/cycle4"/>
    <dgm:cxn modelId="{E8DD8C47-49BE-422C-9E36-6DDF9114172D}" type="presOf" srcId="{31CD2264-0E8E-4E2D-9C5A-AA45BAEE59B4}" destId="{25A643C3-0899-41C5-AC56-E1EB420B68D3}" srcOrd="0" destOrd="0" presId="urn:microsoft.com/office/officeart/2005/8/layout/cycle4"/>
    <dgm:cxn modelId="{B789E874-B3FE-4E78-81B5-AF140D2EEA18}" type="presOf" srcId="{9EDA4704-8EA9-4FDD-A470-3EB3E65D4305}" destId="{58B7BEDA-EC48-498B-87CC-8D22CEA19D37}" srcOrd="0" destOrd="0" presId="urn:microsoft.com/office/officeart/2005/8/layout/cycle4"/>
    <dgm:cxn modelId="{4952C0EE-BF56-496A-9FF7-E32948A47C8F}" type="presOf" srcId="{CFF28DC4-4231-4E07-8313-BD24BB3010E2}" destId="{5D6CA048-3D85-4F4E-A81E-2077A36B222F}" srcOrd="0" destOrd="0" presId="urn:microsoft.com/office/officeart/2005/8/layout/cycle4"/>
    <dgm:cxn modelId="{5AB0CE1D-22B8-47B4-B074-74581045F25F}" srcId="{BF10CAF1-7EDE-4BA8-8763-8EDC0D7611DA}" destId="{CFF28DC4-4231-4E07-8313-BD24BB3010E2}" srcOrd="0" destOrd="0" parTransId="{61844F84-3E3F-42E4-8AB7-45F278914D9C}" sibTransId="{029D5CCC-6AD9-48F9-9055-33DD16E3AE59}"/>
    <dgm:cxn modelId="{740715F2-C078-41C0-9D34-E0D017FEB8F8}" type="presOf" srcId="{4633EFE8-5BE6-4DC5-BCA9-8DEB96DE948A}" destId="{7C176831-FD1D-478A-A191-12855DABE14E}" srcOrd="0" destOrd="0" presId="urn:microsoft.com/office/officeart/2005/8/layout/cycle4"/>
    <dgm:cxn modelId="{48FD640D-A296-4968-A048-5E8B3105B666}" type="presOf" srcId="{4633EFE8-5BE6-4DC5-BCA9-8DEB96DE948A}" destId="{91D0C202-685B-46D4-99E4-9518B8BA323B}" srcOrd="1" destOrd="0" presId="urn:microsoft.com/office/officeart/2005/8/layout/cycle4"/>
    <dgm:cxn modelId="{9D8E9A81-F1F6-454B-B83B-A912671A8BD4}" type="presOf" srcId="{9EDA4704-8EA9-4FDD-A470-3EB3E65D4305}" destId="{35CD826A-D403-42AB-9E41-51942A6D7B76}" srcOrd="1" destOrd="0" presId="urn:microsoft.com/office/officeart/2005/8/layout/cycle4"/>
    <dgm:cxn modelId="{F5EBDCA4-0444-40DD-9527-D9D95797C17D}" srcId="{52415E2E-E464-49A8-8007-2162DEDC53ED}" destId="{FE4585CD-89AE-416D-B32F-DEA902942527}" srcOrd="0" destOrd="0" parTransId="{57E04254-D90F-4611-B3DA-164F96BFE062}" sibTransId="{930269CB-ACB7-49E3-AAB2-4A77E8CAA768}"/>
    <dgm:cxn modelId="{4ACAC584-6011-416F-9E48-55737533C797}" type="presOf" srcId="{3AB384E9-EDB6-4BE3-B640-B29DFBBFFC44}" destId="{F866DBAB-5C9E-483D-9170-D973296759C3}" srcOrd="1" destOrd="0" presId="urn:microsoft.com/office/officeart/2005/8/layout/cycle4"/>
    <dgm:cxn modelId="{278639E0-6A1A-4726-B344-764B6A9E3E8E}" type="presParOf" srcId="{635855B6-9117-4544-9A1C-AF5B8A68DC8C}" destId="{15021751-45F1-41FE-952A-81F72CF0498C}" srcOrd="0" destOrd="0" presId="urn:microsoft.com/office/officeart/2005/8/layout/cycle4"/>
    <dgm:cxn modelId="{6A037C24-EE2E-45EE-B70B-9AC34B7F16B6}" type="presParOf" srcId="{15021751-45F1-41FE-952A-81F72CF0498C}" destId="{03E3AEEC-6BB6-48E1-83C1-00159DC58C95}" srcOrd="0" destOrd="0" presId="urn:microsoft.com/office/officeart/2005/8/layout/cycle4"/>
    <dgm:cxn modelId="{EC221524-7C23-45A6-8819-9D5C911C7ECB}" type="presParOf" srcId="{03E3AEEC-6BB6-48E1-83C1-00159DC58C95}" destId="{63646B1F-620B-48FA-BD8B-784BED67C2B1}" srcOrd="0" destOrd="0" presId="urn:microsoft.com/office/officeart/2005/8/layout/cycle4"/>
    <dgm:cxn modelId="{08377445-2324-4F8E-BEAF-CE4BE9EEBD85}" type="presParOf" srcId="{03E3AEEC-6BB6-48E1-83C1-00159DC58C95}" destId="{F866DBAB-5C9E-483D-9170-D973296759C3}" srcOrd="1" destOrd="0" presId="urn:microsoft.com/office/officeart/2005/8/layout/cycle4"/>
    <dgm:cxn modelId="{F8AE83E5-F279-48E4-8014-9D5E16FB3835}" type="presParOf" srcId="{15021751-45F1-41FE-952A-81F72CF0498C}" destId="{D4DEEA95-66C8-4DD3-B4A8-6A0F7372E0DF}" srcOrd="1" destOrd="0" presId="urn:microsoft.com/office/officeart/2005/8/layout/cycle4"/>
    <dgm:cxn modelId="{DE05B9DA-8F3F-4A6D-855F-11D7492B15CE}" type="presParOf" srcId="{D4DEEA95-66C8-4DD3-B4A8-6A0F7372E0DF}" destId="{58B7BEDA-EC48-498B-87CC-8D22CEA19D37}" srcOrd="0" destOrd="0" presId="urn:microsoft.com/office/officeart/2005/8/layout/cycle4"/>
    <dgm:cxn modelId="{27212B36-41EA-43B1-AD04-E9B2266379C6}" type="presParOf" srcId="{D4DEEA95-66C8-4DD3-B4A8-6A0F7372E0DF}" destId="{35CD826A-D403-42AB-9E41-51942A6D7B76}" srcOrd="1" destOrd="0" presId="urn:microsoft.com/office/officeart/2005/8/layout/cycle4"/>
    <dgm:cxn modelId="{F1970F2A-3ECF-4B5F-AB8E-0F321F0C7348}" type="presParOf" srcId="{15021751-45F1-41FE-952A-81F72CF0498C}" destId="{0CD6EA5B-B030-4AF0-8659-4AE017279313}" srcOrd="2" destOrd="0" presId="urn:microsoft.com/office/officeart/2005/8/layout/cycle4"/>
    <dgm:cxn modelId="{716D51BA-E1D3-4132-9EF7-5CBDE8FB7C1A}" type="presParOf" srcId="{0CD6EA5B-B030-4AF0-8659-4AE017279313}" destId="{7DF36AC8-0F66-44C4-8666-F189FF409676}" srcOrd="0" destOrd="0" presId="urn:microsoft.com/office/officeart/2005/8/layout/cycle4"/>
    <dgm:cxn modelId="{73576FC9-A1EE-4E32-B3E3-DC0B1F4E7C51}" type="presParOf" srcId="{0CD6EA5B-B030-4AF0-8659-4AE017279313}" destId="{0EBE67CC-405A-4C6F-8AA2-7082011EC10E}" srcOrd="1" destOrd="0" presId="urn:microsoft.com/office/officeart/2005/8/layout/cycle4"/>
    <dgm:cxn modelId="{5C996DE9-A108-40A1-8D3B-05295DBE06CC}" type="presParOf" srcId="{15021751-45F1-41FE-952A-81F72CF0498C}" destId="{1D904A03-98F7-4BBF-A230-72F7750DD761}" srcOrd="3" destOrd="0" presId="urn:microsoft.com/office/officeart/2005/8/layout/cycle4"/>
    <dgm:cxn modelId="{57E7C943-9B33-4C9A-97AD-E27F2FF620A1}" type="presParOf" srcId="{1D904A03-98F7-4BBF-A230-72F7750DD761}" destId="{7C176831-FD1D-478A-A191-12855DABE14E}" srcOrd="0" destOrd="0" presId="urn:microsoft.com/office/officeart/2005/8/layout/cycle4"/>
    <dgm:cxn modelId="{6D5B202E-8F58-428C-BDC1-7A599665263F}" type="presParOf" srcId="{1D904A03-98F7-4BBF-A230-72F7750DD761}" destId="{91D0C202-685B-46D4-99E4-9518B8BA323B}" srcOrd="1" destOrd="0" presId="urn:microsoft.com/office/officeart/2005/8/layout/cycle4"/>
    <dgm:cxn modelId="{9992DDA5-4A78-412D-98EC-CA02F82658FF}" type="presParOf" srcId="{15021751-45F1-41FE-952A-81F72CF0498C}" destId="{75B56206-18E3-474F-9700-483C0B29A0B1}" srcOrd="4" destOrd="0" presId="urn:microsoft.com/office/officeart/2005/8/layout/cycle4"/>
    <dgm:cxn modelId="{CBE8E559-2B7D-4835-B886-51752438271D}" type="presParOf" srcId="{635855B6-9117-4544-9A1C-AF5B8A68DC8C}" destId="{776B6540-D56A-4240-BFEA-1F933566C470}" srcOrd="1" destOrd="0" presId="urn:microsoft.com/office/officeart/2005/8/layout/cycle4"/>
    <dgm:cxn modelId="{92EC26D7-6900-4DE1-8610-D6B0C7329391}" type="presParOf" srcId="{776B6540-D56A-4240-BFEA-1F933566C470}" destId="{5D6CA048-3D85-4F4E-A81E-2077A36B222F}" srcOrd="0" destOrd="0" presId="urn:microsoft.com/office/officeart/2005/8/layout/cycle4"/>
    <dgm:cxn modelId="{BCC8D430-611A-4A0D-9616-0F3C6D929939}" type="presParOf" srcId="{776B6540-D56A-4240-BFEA-1F933566C470}" destId="{9AC0ECE7-F4D4-4165-AF85-2D7D2F4E055E}" srcOrd="1" destOrd="0" presId="urn:microsoft.com/office/officeart/2005/8/layout/cycle4"/>
    <dgm:cxn modelId="{12DD78CB-23B6-48CE-A0C2-D6FC597E2FAB}" type="presParOf" srcId="{776B6540-D56A-4240-BFEA-1F933566C470}" destId="{4C8FF763-FB67-4E94-B423-0CC2184F6660}" srcOrd="2" destOrd="0" presId="urn:microsoft.com/office/officeart/2005/8/layout/cycle4"/>
    <dgm:cxn modelId="{64C78716-8AA1-4A1B-B8A3-3BBBD93AE91F}" type="presParOf" srcId="{776B6540-D56A-4240-BFEA-1F933566C470}" destId="{25A643C3-0899-41C5-AC56-E1EB420B68D3}" srcOrd="3" destOrd="0" presId="urn:microsoft.com/office/officeart/2005/8/layout/cycle4"/>
    <dgm:cxn modelId="{847FA292-0539-4100-8DC3-1C339309D561}" type="presParOf" srcId="{776B6540-D56A-4240-BFEA-1F933566C470}" destId="{E899DBEB-F772-456D-8655-2AFD90F764D3}" srcOrd="4" destOrd="0" presId="urn:microsoft.com/office/officeart/2005/8/layout/cycle4"/>
    <dgm:cxn modelId="{1C9D85AF-81F7-4BD7-B33A-27F09F22A4C6}" type="presParOf" srcId="{635855B6-9117-4544-9A1C-AF5B8A68DC8C}" destId="{48BF4DCB-5307-4AAF-8913-9A0842E4B081}" srcOrd="2" destOrd="0" presId="urn:microsoft.com/office/officeart/2005/8/layout/cycle4"/>
    <dgm:cxn modelId="{843E470E-4A3A-45B8-B665-622A73EAC60C}" type="presParOf" srcId="{635855B6-9117-4544-9A1C-AF5B8A68DC8C}" destId="{18D180AB-DAF1-4D6F-8751-89E1713269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04253-D75A-4C96-B2D6-192A7D5ED80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A83F4E-6FC1-44BE-A999-EA1A7EBAEFCD}">
      <dgm:prSet phldrT="[Text]" custT="1"/>
      <dgm:spPr/>
      <dgm:t>
        <a:bodyPr/>
        <a:lstStyle/>
        <a:p>
          <a:r>
            <a:rPr lang="en-US" sz="2000" cap="all" baseline="0" dirty="0"/>
            <a:t>PERCEPTION (</a:t>
          </a:r>
          <a:r>
            <a:rPr lang="en-US" sz="2000" dirty="0"/>
            <a:t>What you see</a:t>
          </a:r>
          <a:r>
            <a:rPr lang="en-US" sz="2000" cap="all" baseline="0" dirty="0"/>
            <a:t>)</a:t>
          </a:r>
        </a:p>
      </dgm:t>
    </dgm:pt>
    <dgm:pt modelId="{D9336482-48EE-4E6E-81C9-18E98F7C7A39}" type="parTrans" cxnId="{CF32037E-C07A-4C32-8E04-FA0441A448C4}">
      <dgm:prSet/>
      <dgm:spPr/>
      <dgm:t>
        <a:bodyPr/>
        <a:lstStyle/>
        <a:p>
          <a:endParaRPr lang="en-US"/>
        </a:p>
      </dgm:t>
    </dgm:pt>
    <dgm:pt modelId="{C99103B1-925D-42E6-931A-474B2BBCA9C3}" type="sibTrans" cxnId="{CF32037E-C07A-4C32-8E04-FA0441A448C4}">
      <dgm:prSet/>
      <dgm:spPr/>
      <dgm:t>
        <a:bodyPr/>
        <a:lstStyle/>
        <a:p>
          <a:endParaRPr lang="en-US"/>
        </a:p>
      </dgm:t>
    </dgm:pt>
    <dgm:pt modelId="{A01B0DC0-2508-4FCF-993A-5B14969EFC86}">
      <dgm:prSet phldrT="[Text]" custT="1"/>
      <dgm:spPr/>
      <dgm:t>
        <a:bodyPr/>
        <a:lstStyle/>
        <a:p>
          <a:r>
            <a:rPr lang="en-US" sz="2000" dirty="0"/>
            <a:t>ATTITUDE (What you think and feel)</a:t>
          </a:r>
          <a:endParaRPr lang="en-US" sz="2000" cap="all" baseline="0" dirty="0"/>
        </a:p>
      </dgm:t>
    </dgm:pt>
    <dgm:pt modelId="{B39EAAF3-7D74-4D04-8895-0CA79AFB9AFE}" type="parTrans" cxnId="{406EA0C2-1196-4C34-A0A5-14FA74A51A0D}">
      <dgm:prSet/>
      <dgm:spPr/>
      <dgm:t>
        <a:bodyPr/>
        <a:lstStyle/>
        <a:p>
          <a:endParaRPr lang="en-US"/>
        </a:p>
      </dgm:t>
    </dgm:pt>
    <dgm:pt modelId="{C2CD3B07-D351-48D4-A3CA-FAF65D5623EF}" type="sibTrans" cxnId="{406EA0C2-1196-4C34-A0A5-14FA74A51A0D}">
      <dgm:prSet/>
      <dgm:spPr/>
      <dgm:t>
        <a:bodyPr/>
        <a:lstStyle/>
        <a:p>
          <a:endParaRPr lang="en-US"/>
        </a:p>
      </dgm:t>
    </dgm:pt>
    <dgm:pt modelId="{69A89400-A6B6-41A5-A441-5FBDEB5E6C57}">
      <dgm:prSet phldrT="[Text]" custT="1"/>
      <dgm:spPr/>
      <dgm:t>
        <a:bodyPr/>
        <a:lstStyle/>
        <a:p>
          <a:r>
            <a:rPr lang="en-US" sz="2000" dirty="0"/>
            <a:t>CHOICES </a:t>
          </a:r>
          <a:r>
            <a:rPr lang="en-US" sz="2000"/>
            <a:t>(What </a:t>
          </a:r>
          <a:r>
            <a:rPr lang="en-US" sz="2000" dirty="0"/>
            <a:t>you decide)</a:t>
          </a:r>
          <a:endParaRPr lang="en-US" sz="2000" cap="all" baseline="0" dirty="0"/>
        </a:p>
      </dgm:t>
    </dgm:pt>
    <dgm:pt modelId="{E1615AE4-D75F-4A8A-8523-581EEF6AF662}" type="parTrans" cxnId="{F772E1AD-A891-4800-ADFD-B4A46DA9882A}">
      <dgm:prSet/>
      <dgm:spPr/>
      <dgm:t>
        <a:bodyPr/>
        <a:lstStyle/>
        <a:p>
          <a:endParaRPr lang="en-US"/>
        </a:p>
      </dgm:t>
    </dgm:pt>
    <dgm:pt modelId="{F2A3CA16-055C-4A71-B4C7-33CB71526F9B}" type="sibTrans" cxnId="{F772E1AD-A891-4800-ADFD-B4A46DA9882A}">
      <dgm:prSet/>
      <dgm:spPr/>
      <dgm:t>
        <a:bodyPr/>
        <a:lstStyle/>
        <a:p>
          <a:endParaRPr lang="en-US"/>
        </a:p>
      </dgm:t>
    </dgm:pt>
    <dgm:pt modelId="{B06C0327-AE53-4A19-A4F2-C36F63A9085F}">
      <dgm:prSet custT="1"/>
      <dgm:spPr/>
      <dgm:t>
        <a:bodyPr/>
        <a:lstStyle/>
        <a:p>
          <a:r>
            <a:rPr lang="en-US" sz="2000" dirty="0"/>
            <a:t>ACTIONS (What you do)</a:t>
          </a:r>
          <a:endParaRPr lang="en-US" sz="2000" cap="all" baseline="0" dirty="0"/>
        </a:p>
      </dgm:t>
    </dgm:pt>
    <dgm:pt modelId="{E44CFD10-24B7-49D9-9BEC-3CFBA55CEC23}" type="parTrans" cxnId="{2D4B21E7-94D3-43E7-837D-BD6456473141}">
      <dgm:prSet/>
      <dgm:spPr/>
      <dgm:t>
        <a:bodyPr/>
        <a:lstStyle/>
        <a:p>
          <a:endParaRPr lang="en-US"/>
        </a:p>
      </dgm:t>
    </dgm:pt>
    <dgm:pt modelId="{EAF0F49F-F666-4383-8EAF-34F48AD1DB95}" type="sibTrans" cxnId="{2D4B21E7-94D3-43E7-837D-BD6456473141}">
      <dgm:prSet/>
      <dgm:spPr/>
      <dgm:t>
        <a:bodyPr/>
        <a:lstStyle/>
        <a:p>
          <a:endParaRPr lang="en-US"/>
        </a:p>
      </dgm:t>
    </dgm:pt>
    <dgm:pt modelId="{3D871026-9431-4B6A-8E4A-97289A32A234}" type="pres">
      <dgm:prSet presAssocID="{A8704253-D75A-4C96-B2D6-192A7D5ED8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253EDC-6C2A-4772-9CAB-909CBA8D84AB}" type="pres">
      <dgm:prSet presAssocID="{A8704253-D75A-4C96-B2D6-192A7D5ED80C}" presName="dummyMaxCanvas" presStyleCnt="0">
        <dgm:presLayoutVars/>
      </dgm:prSet>
      <dgm:spPr/>
    </dgm:pt>
    <dgm:pt modelId="{94A86F76-9975-4A67-8954-8AEA1ED29F85}" type="pres">
      <dgm:prSet presAssocID="{A8704253-D75A-4C96-B2D6-192A7D5ED80C}" presName="FourNodes_1" presStyleLbl="node1" presStyleIdx="0" presStyleCnt="4" custScaleX="115611" custLinFactNeighborX="1477" custLinFactNeighborY="-8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95E18-F374-49AE-9634-E356377B5BF7}" type="pres">
      <dgm:prSet presAssocID="{A8704253-D75A-4C96-B2D6-192A7D5ED80C}" presName="FourNodes_2" presStyleLbl="node1" presStyleIdx="1" presStyleCnt="4" custScaleX="115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3054C-BF54-488C-A624-8C1EF40CD368}" type="pres">
      <dgm:prSet presAssocID="{A8704253-D75A-4C96-B2D6-192A7D5ED80C}" presName="FourNodes_3" presStyleLbl="node1" presStyleIdx="2" presStyleCnt="4" custScaleX="103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8877E-9AEC-4209-8D5A-9DF81E4CD8BE}" type="pres">
      <dgm:prSet presAssocID="{A8704253-D75A-4C96-B2D6-192A7D5ED80C}" presName="FourNodes_4" presStyleLbl="node1" presStyleIdx="3" presStyleCnt="4" custScaleX="10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1379A-AE60-44A7-B4A3-39264A5BEBAB}" type="pres">
      <dgm:prSet presAssocID="{A8704253-D75A-4C96-B2D6-192A7D5ED80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9CA3-44CD-4919-8510-61F4C6EE9ECD}" type="pres">
      <dgm:prSet presAssocID="{A8704253-D75A-4C96-B2D6-192A7D5ED80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9CBEC-A9C4-4077-B44C-0C8AB01F9645}" type="pres">
      <dgm:prSet presAssocID="{A8704253-D75A-4C96-B2D6-192A7D5ED80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0AE64-2543-4882-9E70-F4F867639558}" type="pres">
      <dgm:prSet presAssocID="{A8704253-D75A-4C96-B2D6-192A7D5ED80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D662E-C981-4EA4-BD04-0F1A1E9B6619}" type="pres">
      <dgm:prSet presAssocID="{A8704253-D75A-4C96-B2D6-192A7D5ED80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FCE49-059C-455B-9DA2-1A02CEF6AD68}" type="pres">
      <dgm:prSet presAssocID="{A8704253-D75A-4C96-B2D6-192A7D5ED80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FBB58-BA9C-4A1F-AC3D-B9BBF51B5882}" type="pres">
      <dgm:prSet presAssocID="{A8704253-D75A-4C96-B2D6-192A7D5ED80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FA3E6-A6E2-490F-B763-DD36451ADC29}" type="presOf" srcId="{A01B0DC0-2508-4FCF-993A-5B14969EFC86}" destId="{C9295E18-F374-49AE-9634-E356377B5BF7}" srcOrd="0" destOrd="0" presId="urn:microsoft.com/office/officeart/2005/8/layout/vProcess5"/>
    <dgm:cxn modelId="{9311291F-924B-43D5-889C-3A95DCC5C9E3}" type="presOf" srcId="{F2A3CA16-055C-4A71-B4C7-33CB71526F9B}" destId="{0B59CBEC-A9C4-4077-B44C-0C8AB01F9645}" srcOrd="0" destOrd="0" presId="urn:microsoft.com/office/officeart/2005/8/layout/vProcess5"/>
    <dgm:cxn modelId="{16B0F1AD-2C7D-4D63-9629-3E4CE6418D51}" type="presOf" srcId="{A01B0DC0-2508-4FCF-993A-5B14969EFC86}" destId="{B3FD662E-C981-4EA4-BD04-0F1A1E9B6619}" srcOrd="1" destOrd="0" presId="urn:microsoft.com/office/officeart/2005/8/layout/vProcess5"/>
    <dgm:cxn modelId="{F772E1AD-A891-4800-ADFD-B4A46DA9882A}" srcId="{A8704253-D75A-4C96-B2D6-192A7D5ED80C}" destId="{69A89400-A6B6-41A5-A441-5FBDEB5E6C57}" srcOrd="2" destOrd="0" parTransId="{E1615AE4-D75F-4A8A-8523-581EEF6AF662}" sibTransId="{F2A3CA16-055C-4A71-B4C7-33CB71526F9B}"/>
    <dgm:cxn modelId="{406EA0C2-1196-4C34-A0A5-14FA74A51A0D}" srcId="{A8704253-D75A-4C96-B2D6-192A7D5ED80C}" destId="{A01B0DC0-2508-4FCF-993A-5B14969EFC86}" srcOrd="1" destOrd="0" parTransId="{B39EAAF3-7D74-4D04-8895-0CA79AFB9AFE}" sibTransId="{C2CD3B07-D351-48D4-A3CA-FAF65D5623EF}"/>
    <dgm:cxn modelId="{DC14CC29-CFA4-42F9-9995-941FF0397158}" type="presOf" srcId="{9AA83F4E-6FC1-44BE-A999-EA1A7EBAEFCD}" destId="{E380AE64-2543-4882-9E70-F4F867639558}" srcOrd="1" destOrd="0" presId="urn:microsoft.com/office/officeart/2005/8/layout/vProcess5"/>
    <dgm:cxn modelId="{12F04C55-DBEB-4BE3-847F-E9462B223250}" type="presOf" srcId="{A8704253-D75A-4C96-B2D6-192A7D5ED80C}" destId="{3D871026-9431-4B6A-8E4A-97289A32A234}" srcOrd="0" destOrd="0" presId="urn:microsoft.com/office/officeart/2005/8/layout/vProcess5"/>
    <dgm:cxn modelId="{F431A426-685D-42BF-A3F4-A28F46D3C972}" type="presOf" srcId="{69A89400-A6B6-41A5-A441-5FBDEB5E6C57}" destId="{772FCE49-059C-455B-9DA2-1A02CEF6AD68}" srcOrd="1" destOrd="0" presId="urn:microsoft.com/office/officeart/2005/8/layout/vProcess5"/>
    <dgm:cxn modelId="{2D4B21E7-94D3-43E7-837D-BD6456473141}" srcId="{A8704253-D75A-4C96-B2D6-192A7D5ED80C}" destId="{B06C0327-AE53-4A19-A4F2-C36F63A9085F}" srcOrd="3" destOrd="0" parTransId="{E44CFD10-24B7-49D9-9BEC-3CFBA55CEC23}" sibTransId="{EAF0F49F-F666-4383-8EAF-34F48AD1DB95}"/>
    <dgm:cxn modelId="{4B97655F-24CB-45DE-8853-9FF5016063F1}" type="presOf" srcId="{69A89400-A6B6-41A5-A441-5FBDEB5E6C57}" destId="{6553054C-BF54-488C-A624-8C1EF40CD368}" srcOrd="0" destOrd="0" presId="urn:microsoft.com/office/officeart/2005/8/layout/vProcess5"/>
    <dgm:cxn modelId="{2FE429B0-0D1F-4D4A-9312-496E70EDE723}" type="presOf" srcId="{C99103B1-925D-42E6-931A-474B2BBCA9C3}" destId="{04D1379A-AE60-44A7-B4A3-39264A5BEBAB}" srcOrd="0" destOrd="0" presId="urn:microsoft.com/office/officeart/2005/8/layout/vProcess5"/>
    <dgm:cxn modelId="{32033D19-EB73-41DC-A2AA-EE8543F39FF8}" type="presOf" srcId="{B06C0327-AE53-4A19-A4F2-C36F63A9085F}" destId="{2FF8877E-9AEC-4209-8D5A-9DF81E4CD8BE}" srcOrd="0" destOrd="0" presId="urn:microsoft.com/office/officeart/2005/8/layout/vProcess5"/>
    <dgm:cxn modelId="{FC2CF786-6924-47CB-8D9E-92334898F02D}" type="presOf" srcId="{9AA83F4E-6FC1-44BE-A999-EA1A7EBAEFCD}" destId="{94A86F76-9975-4A67-8954-8AEA1ED29F85}" srcOrd="0" destOrd="0" presId="urn:microsoft.com/office/officeart/2005/8/layout/vProcess5"/>
    <dgm:cxn modelId="{5AF1C1E1-76F1-4D1C-B3AF-06380A6A0679}" type="presOf" srcId="{B06C0327-AE53-4A19-A4F2-C36F63A9085F}" destId="{B13FBB58-BA9C-4A1F-AC3D-B9BBF51B5882}" srcOrd="1" destOrd="0" presId="urn:microsoft.com/office/officeart/2005/8/layout/vProcess5"/>
    <dgm:cxn modelId="{CF32037E-C07A-4C32-8E04-FA0441A448C4}" srcId="{A8704253-D75A-4C96-B2D6-192A7D5ED80C}" destId="{9AA83F4E-6FC1-44BE-A999-EA1A7EBAEFCD}" srcOrd="0" destOrd="0" parTransId="{D9336482-48EE-4E6E-81C9-18E98F7C7A39}" sibTransId="{C99103B1-925D-42E6-931A-474B2BBCA9C3}"/>
    <dgm:cxn modelId="{9DD71FF1-2F3E-489F-BC68-B31633B9463E}" type="presOf" srcId="{C2CD3B07-D351-48D4-A3CA-FAF65D5623EF}" destId="{DFB89CA3-44CD-4919-8510-61F4C6EE9ECD}" srcOrd="0" destOrd="0" presId="urn:microsoft.com/office/officeart/2005/8/layout/vProcess5"/>
    <dgm:cxn modelId="{C147BF18-7DC0-437C-927C-9BAF547CBE0F}" type="presParOf" srcId="{3D871026-9431-4B6A-8E4A-97289A32A234}" destId="{CA253EDC-6C2A-4772-9CAB-909CBA8D84AB}" srcOrd="0" destOrd="0" presId="urn:microsoft.com/office/officeart/2005/8/layout/vProcess5"/>
    <dgm:cxn modelId="{D2B844F4-ACD3-40E8-A4BF-A68DD07C457B}" type="presParOf" srcId="{3D871026-9431-4B6A-8E4A-97289A32A234}" destId="{94A86F76-9975-4A67-8954-8AEA1ED29F85}" srcOrd="1" destOrd="0" presId="urn:microsoft.com/office/officeart/2005/8/layout/vProcess5"/>
    <dgm:cxn modelId="{25F08BD6-3C4C-4649-9AE4-49AF91E3F605}" type="presParOf" srcId="{3D871026-9431-4B6A-8E4A-97289A32A234}" destId="{C9295E18-F374-49AE-9634-E356377B5BF7}" srcOrd="2" destOrd="0" presId="urn:microsoft.com/office/officeart/2005/8/layout/vProcess5"/>
    <dgm:cxn modelId="{4B0F61E3-435D-4EB2-BA99-2DE6F0B70B70}" type="presParOf" srcId="{3D871026-9431-4B6A-8E4A-97289A32A234}" destId="{6553054C-BF54-488C-A624-8C1EF40CD368}" srcOrd="3" destOrd="0" presId="urn:microsoft.com/office/officeart/2005/8/layout/vProcess5"/>
    <dgm:cxn modelId="{D2AE564F-1E25-42EB-B4E7-091AB505DF62}" type="presParOf" srcId="{3D871026-9431-4B6A-8E4A-97289A32A234}" destId="{2FF8877E-9AEC-4209-8D5A-9DF81E4CD8BE}" srcOrd="4" destOrd="0" presId="urn:microsoft.com/office/officeart/2005/8/layout/vProcess5"/>
    <dgm:cxn modelId="{1CB397C2-5BA7-4B88-93DB-CD449E60B16F}" type="presParOf" srcId="{3D871026-9431-4B6A-8E4A-97289A32A234}" destId="{04D1379A-AE60-44A7-B4A3-39264A5BEBAB}" srcOrd="5" destOrd="0" presId="urn:microsoft.com/office/officeart/2005/8/layout/vProcess5"/>
    <dgm:cxn modelId="{E7CE2843-0F08-4E2D-8C18-2741A604079B}" type="presParOf" srcId="{3D871026-9431-4B6A-8E4A-97289A32A234}" destId="{DFB89CA3-44CD-4919-8510-61F4C6EE9ECD}" srcOrd="6" destOrd="0" presId="urn:microsoft.com/office/officeart/2005/8/layout/vProcess5"/>
    <dgm:cxn modelId="{A5152CE5-99F6-453C-88BE-6560B26041C6}" type="presParOf" srcId="{3D871026-9431-4B6A-8E4A-97289A32A234}" destId="{0B59CBEC-A9C4-4077-B44C-0C8AB01F9645}" srcOrd="7" destOrd="0" presId="urn:microsoft.com/office/officeart/2005/8/layout/vProcess5"/>
    <dgm:cxn modelId="{0756EB21-6E68-40D9-B389-9450F3D86E4B}" type="presParOf" srcId="{3D871026-9431-4B6A-8E4A-97289A32A234}" destId="{E380AE64-2543-4882-9E70-F4F867639558}" srcOrd="8" destOrd="0" presId="urn:microsoft.com/office/officeart/2005/8/layout/vProcess5"/>
    <dgm:cxn modelId="{1A99A552-1EBA-4A49-A788-BCE297A8D850}" type="presParOf" srcId="{3D871026-9431-4B6A-8E4A-97289A32A234}" destId="{B3FD662E-C981-4EA4-BD04-0F1A1E9B6619}" srcOrd="9" destOrd="0" presId="urn:microsoft.com/office/officeart/2005/8/layout/vProcess5"/>
    <dgm:cxn modelId="{90D12632-0D49-4CB5-8E19-D435228CCE58}" type="presParOf" srcId="{3D871026-9431-4B6A-8E4A-97289A32A234}" destId="{772FCE49-059C-455B-9DA2-1A02CEF6AD68}" srcOrd="10" destOrd="0" presId="urn:microsoft.com/office/officeart/2005/8/layout/vProcess5"/>
    <dgm:cxn modelId="{6F83594B-3CD5-4EBF-82FC-E292112242FC}" type="presParOf" srcId="{3D871026-9431-4B6A-8E4A-97289A32A234}" destId="{B13FBB58-BA9C-4A1F-AC3D-B9BBF51B588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B6A01-D87F-4FD9-951F-733AD051484D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8AEF-2F5A-4AFB-99F6-79AEBDAF1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F9B68-55CB-4422-955D-B41658B55899}" type="slidenum">
              <a:rPr lang="en-US" sz="1200" smtClean="0"/>
              <a:pPr/>
              <a:t>4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7712A4-DA04-4184-AE3B-38746E90DB39}" type="slidenum">
              <a:rPr lang="en-US" sz="1200" smtClean="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0D3244-834C-4837-A8D4-AE97B02F8B06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“So both of Lot's daughters became pregnant by their father.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older daughter had a son, and she named him Moab</a:t>
            </a:r>
            <a:r>
              <a:rPr lang="en-US" baseline="30000" dirty="0"/>
              <a:t>[</a:t>
            </a:r>
            <a:r>
              <a:rPr lang="en-US" baseline="30000" dirty="0">
                <a:hlinkClick r:id="" action="ppaction://noaction"/>
              </a:rPr>
              <a:t>1</a:t>
            </a:r>
            <a:r>
              <a:rPr lang="en-US" baseline="30000" dirty="0"/>
              <a:t>]</a:t>
            </a:r>
            <a:r>
              <a:rPr lang="en-US" dirty="0"/>
              <a:t> ; he is the father of the Moabites of today.”</a:t>
            </a:r>
          </a:p>
          <a:p>
            <a:r>
              <a:rPr lang="en-US" dirty="0"/>
              <a:t>Ruth, the </a:t>
            </a:r>
            <a:r>
              <a:rPr lang="en-US" dirty="0" err="1"/>
              <a:t>Moabitess</a:t>
            </a:r>
            <a:r>
              <a:rPr lang="en-US" dirty="0"/>
              <a:t> is mentioned 6 times</a:t>
            </a:r>
          </a:p>
          <a:p>
            <a:r>
              <a:rPr lang="en-US" dirty="0"/>
              <a:t>1:21-23 So Naomi returned from Moab accompanied by Ruth the </a:t>
            </a:r>
            <a:r>
              <a:rPr lang="en-US" dirty="0" err="1"/>
              <a:t>Moabitess</a:t>
            </a:r>
            <a:r>
              <a:rPr lang="en-US" dirty="0"/>
              <a:t>, her daughter-in-law,...</a:t>
            </a:r>
          </a:p>
          <a:p>
            <a:r>
              <a:rPr lang="en-US" dirty="0"/>
              <a:t>2:1-3 And Ruth the </a:t>
            </a:r>
            <a:r>
              <a:rPr lang="en-US" dirty="0" err="1"/>
              <a:t>Moabitess</a:t>
            </a:r>
            <a:r>
              <a:rPr lang="en-US" dirty="0"/>
              <a:t> said to Naomi, "Let me go to the fields and pick up the leftover grain behind anyone in whose eyes I find favor…."</a:t>
            </a:r>
          </a:p>
          <a:p>
            <a:r>
              <a:rPr lang="en-US" dirty="0"/>
              <a:t>2:5-7 The foreman replied, "She is the </a:t>
            </a:r>
            <a:r>
              <a:rPr lang="en-US" dirty="0" err="1"/>
              <a:t>Moabitess</a:t>
            </a:r>
            <a:r>
              <a:rPr lang="en-US" dirty="0"/>
              <a:t> who came back from Moab with Naomi.</a:t>
            </a:r>
          </a:p>
          <a:p>
            <a:r>
              <a:rPr lang="en-US" dirty="0"/>
              <a:t>2:20-22 Then Ruth the </a:t>
            </a:r>
            <a:r>
              <a:rPr lang="en-US" dirty="0" err="1"/>
              <a:t>Moabitess</a:t>
            </a:r>
            <a:r>
              <a:rPr lang="en-US" dirty="0"/>
              <a:t> said, "He even said to me, `Stay with my workers until they finish harvesting all my grain.'"</a:t>
            </a:r>
          </a:p>
          <a:p>
            <a:r>
              <a:rPr lang="en-US" dirty="0"/>
              <a:t>4:4-6 Then Boaz said, "On the day you buy the land from Naomi and from Ruth the </a:t>
            </a:r>
            <a:r>
              <a:rPr lang="en-US" dirty="0" err="1"/>
              <a:t>Moabitess</a:t>
            </a:r>
            <a:r>
              <a:rPr lang="en-US" dirty="0"/>
              <a:t>,.."</a:t>
            </a:r>
          </a:p>
          <a:p>
            <a:r>
              <a:rPr lang="en-US" dirty="0"/>
              <a:t>4:9-11 I have also acquired Ruth the </a:t>
            </a:r>
            <a:r>
              <a:rPr lang="en-US" dirty="0" err="1"/>
              <a:t>Moabitess</a:t>
            </a:r>
            <a:r>
              <a:rPr lang="en-US" dirty="0"/>
              <a:t>,..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6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ed</a:t>
            </a:r>
            <a:r>
              <a:rPr lang="en-US" dirty="0"/>
              <a:t> are the women</a:t>
            </a:r>
            <a:r>
              <a:rPr lang="en-US" baseline="0" dirty="0"/>
              <a:t> in the NT, among whom are  Ruth. </a:t>
            </a:r>
            <a:r>
              <a:rPr lang="en-US" baseline="0" dirty="0" err="1"/>
              <a:t>Noteably</a:t>
            </a:r>
            <a:r>
              <a:rPr lang="en-US" baseline="0" dirty="0"/>
              <a:t> Rahab is Ruth’s new mother in law.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33F3-D2E4-448A-BA7F-2B48BC9A57EC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483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 direct experience with the Jews was famine and death other than a strong affection for Naomi, an empty widow.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33F3-D2E4-448A-BA7F-2B48BC9A57EC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50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Ruth 2:11,12 ‘Boaz replied, “I’ve been told all about what you have done for your mother-in-law since the death of your husband—how you left your father and mother and your homeland and came to live with a people you did not know before.</a:t>
            </a:r>
            <a:r>
              <a:rPr lang="en-US" b="1" baseline="30000" dirty="0"/>
              <a:t> </a:t>
            </a:r>
            <a:r>
              <a:rPr lang="en-US" dirty="0"/>
              <a:t>May the </a:t>
            </a:r>
            <a:r>
              <a:rPr lang="en-US" cap="small" dirty="0"/>
              <a:t>Lord</a:t>
            </a:r>
            <a:r>
              <a:rPr lang="en-US" dirty="0"/>
              <a:t> repay you for what you have done. </a:t>
            </a:r>
            <a:r>
              <a:rPr lang="en-US" b="1" i="1" dirty="0"/>
              <a:t>May you be richly rewarded by the </a:t>
            </a:r>
            <a:r>
              <a:rPr lang="en-US" b="1" i="1" cap="small" dirty="0"/>
              <a:t>Lord</a:t>
            </a:r>
            <a:r>
              <a:rPr lang="en-US" b="1" i="1" dirty="0"/>
              <a:t>, the God of Israel, under whose wings you have come to take refuge</a:t>
            </a:r>
            <a:r>
              <a:rPr lang="en-US" dirty="0"/>
              <a:t>.”’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33F3-D2E4-448A-BA7F-2B48BC9A57EC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910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7712A4-DA04-4184-AE3B-38746E90DB3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2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leader: Print this</a:t>
            </a:r>
            <a:r>
              <a:rPr lang="en-US" baseline="0" dirty="0"/>
              <a:t> slide with the table in the next slide on a word document. Make copies and distribute to participants. Divide into groups covering different names above. Get them to discuss and come back and share.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6D0E-64EA-43B1-A416-CFF55AF0148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2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440799-9600-4CE4-815D-BBA0F322DD26}" type="slidenum">
              <a:rPr lang="en-US" sz="1200" smtClean="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0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58AEF-2F5A-4AFB-99F6-79AEBDAF14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3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FCAE22-2FB9-42D9-9403-28A8DB94165D}" type="datetimeFigureOut">
              <a:rPr lang="en-IN" smtClean="0"/>
              <a:t>10-03-2019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D20B795-205B-4407-B112-CFAC4A56B51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wLvq44Gs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8" y="456600"/>
            <a:ext cx="7772400" cy="1100192"/>
          </a:xfrm>
        </p:spPr>
        <p:txBody>
          <a:bodyPr/>
          <a:lstStyle/>
          <a:p>
            <a:r>
              <a:rPr lang="en-US" dirty="0"/>
              <a:t>God’s Touchpoints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013176"/>
            <a:ext cx="7772400" cy="1113875"/>
          </a:xfrm>
        </p:spPr>
        <p:txBody>
          <a:bodyPr>
            <a:normAutofit/>
          </a:bodyPr>
          <a:lstStyle/>
          <a:p>
            <a:r>
              <a:rPr lang="en-US" sz="2800" b="1" dirty="0"/>
              <a:t>Old Testament (OT) Journey</a:t>
            </a:r>
            <a:endParaRPr lang="en-US" sz="2800" dirty="0"/>
          </a:p>
          <a:p>
            <a:r>
              <a:rPr lang="en-US" sz="2800" dirty="0"/>
              <a:t>Le</a:t>
            </a:r>
            <a:r>
              <a:rPr lang="en-US" sz="2800" b="1" dirty="0"/>
              <a:t>sson 17: Ruth, Familiarity to Faith</a:t>
            </a:r>
            <a:endParaRPr lang="en-IN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62855" y="24928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Old Testament (OT) Summary</a:t>
            </a:r>
          </a:p>
          <a:p>
            <a:r>
              <a:rPr lang="en-US" sz="2400" dirty="0"/>
              <a:t>The Patriarchal Ages</a:t>
            </a:r>
          </a:p>
          <a:p>
            <a:r>
              <a:rPr lang="en-US" sz="2400" b="1" i="1" dirty="0"/>
              <a:t>The Judges</a:t>
            </a:r>
          </a:p>
          <a:p>
            <a:r>
              <a:rPr lang="en-US" sz="2400" dirty="0"/>
              <a:t>The Royal Verses</a:t>
            </a:r>
          </a:p>
          <a:p>
            <a:r>
              <a:rPr lang="en-US" sz="2400" dirty="0"/>
              <a:t>The Prophetic Era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56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to God Transforms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0826297"/>
              </p:ext>
            </p:extLst>
          </p:nvPr>
        </p:nvGraphicFramePr>
        <p:xfrm>
          <a:off x="125963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804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Accountability and Perception</a:t>
            </a:r>
            <a:br>
              <a:rPr lang="en-US"/>
            </a:br>
            <a:r>
              <a:rPr lang="en-US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book of Ruth, what are the perceptions of </a:t>
            </a:r>
            <a:r>
              <a:rPr lang="en-US" dirty="0" err="1"/>
              <a:t>Orpah</a:t>
            </a:r>
            <a:r>
              <a:rPr lang="en-US" dirty="0"/>
              <a:t>, unknown kinsman, Ruth, Boaz, Naomi. Share.</a:t>
            </a:r>
          </a:p>
          <a:p>
            <a:pPr marL="0" indent="0">
              <a:buNone/>
            </a:pPr>
            <a:r>
              <a:rPr lang="en-US" dirty="0"/>
              <a:t>References:</a:t>
            </a:r>
          </a:p>
          <a:p>
            <a:r>
              <a:rPr lang="en-US" dirty="0" err="1"/>
              <a:t>Elimelech</a:t>
            </a:r>
            <a:r>
              <a:rPr lang="en-US" dirty="0"/>
              <a:t>: Judges 21:25, Ruth 1:2,3</a:t>
            </a:r>
          </a:p>
          <a:p>
            <a:r>
              <a:rPr lang="en-US" dirty="0" err="1"/>
              <a:t>Orpah</a:t>
            </a:r>
            <a:r>
              <a:rPr lang="en-US" dirty="0"/>
              <a:t>: Ruth 1:9-13</a:t>
            </a:r>
          </a:p>
          <a:p>
            <a:r>
              <a:rPr lang="en-US" dirty="0"/>
              <a:t>Unknown kinsman: Ruth 4:2-6</a:t>
            </a:r>
          </a:p>
          <a:p>
            <a:r>
              <a:rPr lang="en-US" dirty="0"/>
              <a:t>Naomi: Ruth 1:20</a:t>
            </a:r>
          </a:p>
          <a:p>
            <a:r>
              <a:rPr lang="en-US" dirty="0"/>
              <a:t>Boaz: Ruth3:10-14</a:t>
            </a:r>
          </a:p>
          <a:p>
            <a:r>
              <a:rPr lang="en-US" dirty="0"/>
              <a:t>Ruth: Ruth 2:12</a:t>
            </a:r>
          </a:p>
          <a:p>
            <a:pPr marL="0" indent="0">
              <a:buNone/>
            </a:pPr>
            <a:r>
              <a:rPr lang="en-US" dirty="0"/>
              <a:t>How did their belief window impact their behavior? Did it meet their needs?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4716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0964687"/>
              </p:ext>
            </p:extLst>
          </p:nvPr>
        </p:nvGraphicFramePr>
        <p:xfrm>
          <a:off x="467544" y="2276872"/>
          <a:ext cx="7365524" cy="386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2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2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2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37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2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Belief window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Right or wrong?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Behaviour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Were needs met?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err="1">
                          <a:effectLst/>
                        </a:rPr>
                        <a:t>Elimelech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err="1">
                          <a:effectLst/>
                        </a:rPr>
                        <a:t>Orpah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600" dirty="0">
                          <a:effectLst/>
                        </a:rPr>
                        <a:t> Unknown kinsman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Naomi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r>
                        <a:rPr kumimoji="0"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85950" algn="l"/>
                        </a:tabLst>
                      </a:pPr>
                      <a:endParaRPr lang="en-US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1628800"/>
            <a:ext cx="31261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000" i="1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Fill the following table:</a:t>
            </a:r>
            <a:endParaRPr lang="en-US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468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and Perception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8091665"/>
              </p:ext>
            </p:extLst>
          </p:nvPr>
        </p:nvGraphicFramePr>
        <p:xfrm>
          <a:off x="147565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653414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Ruth: Accountability and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 Ruth’s choices with other choices made – Elimelech, his sons, etc.</a:t>
            </a:r>
          </a:p>
          <a:p>
            <a:r>
              <a:rPr lang="en-US" dirty="0"/>
              <a:t>Who were they accountable to?</a:t>
            </a:r>
          </a:p>
          <a:p>
            <a:pPr marL="0" indent="0">
              <a:buNone/>
            </a:pPr>
            <a:r>
              <a:rPr lang="en-US" dirty="0"/>
              <a:t>How can we demonstrate accountability to God in:</a:t>
            </a:r>
          </a:p>
          <a:p>
            <a:r>
              <a:rPr lang="en-US" dirty="0"/>
              <a:t>Big decisions?</a:t>
            </a:r>
          </a:p>
          <a:p>
            <a:r>
              <a:rPr lang="en-US" dirty="0"/>
              <a:t>Daily choices?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49051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and Choices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Ruth demonstrated a strong and clear accountability to God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5902842"/>
              </p:ext>
            </p:extLst>
          </p:nvPr>
        </p:nvGraphicFramePr>
        <p:xfrm>
          <a:off x="1475656" y="2564904"/>
          <a:ext cx="6504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239376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Accountability and Attitude, Action </a:t>
            </a:r>
            <a:br>
              <a:rPr lang="en-US" dirty="0"/>
            </a:br>
            <a:r>
              <a:rPr lang="en-US" dirty="0"/>
              <a:t>– Gods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32423"/>
              </p:ext>
            </p:extLst>
          </p:nvPr>
        </p:nvGraphicFramePr>
        <p:xfrm>
          <a:off x="395536" y="1988840"/>
          <a:ext cx="8424936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Ruth’s Attitude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Ruth’s</a:t>
                      </a:r>
                      <a:r>
                        <a:rPr lang="en-US" baseline="0" dirty="0"/>
                        <a:t>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God’s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Humbles herself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Gives</a:t>
                      </a:r>
                      <a:r>
                        <a:rPr lang="en-US" baseline="0" dirty="0"/>
                        <a:t> herself completely to work as a poor gleaner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Risks rape, abuse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/>
                        <a:t>God leads her to a field where she will be cared for and protected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Serves her mother in law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Works for her</a:t>
                      </a:r>
                    </a:p>
                    <a:p>
                      <a:r>
                        <a:rPr lang="en-US" dirty="0"/>
                        <a:t>Cooks for her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God gives her a </a:t>
                      </a:r>
                      <a:r>
                        <a:rPr lang="en-US" b="1" i="1" dirty="0" err="1"/>
                        <a:t>saviour</a:t>
                      </a:r>
                      <a:r>
                        <a:rPr lang="en-US" b="1" i="1" dirty="0"/>
                        <a:t> in Boaz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Obeys without question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Spends the night in Boaz’s barn</a:t>
                      </a:r>
                    </a:p>
                    <a:p>
                      <a:r>
                        <a:rPr lang="en-US" dirty="0"/>
                        <a:t>Asks him to “cover” her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/>
                        <a:t>God gives her a new life and makes her part of a royal heritage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50598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Recap:Accountability to God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Accountability can transform your life by transforming: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545514"/>
              </p:ext>
            </p:extLst>
          </p:nvPr>
        </p:nvGraphicFramePr>
        <p:xfrm>
          <a:off x="82758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970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err="1"/>
              <a:t>Clip:Perception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https://www.youtube.com/watch?v=3xwLvq44Gsk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25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1148"/>
            </a:avLst>
          </a:prstGeom>
          <a:solidFill>
            <a:schemeClr val="accent5"/>
          </a:solidFill>
          <a:ln w="25400">
            <a:solidFill>
              <a:srgbClr val="E8AB00"/>
            </a:solidFill>
            <a:round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lIns="46032" tIns="0" rIns="46032" bIns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gray">
          <a:xfrm>
            <a:off x="344488" y="960438"/>
            <a:ext cx="8431212" cy="4985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99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6032" tIns="0" rIns="46032" bIns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I learned in an extremely hard way that the accountability falls with me.</a:t>
            </a:r>
            <a:br>
              <a:rPr lang="en-US" sz="5400" dirty="0">
                <a:solidFill>
                  <a:prstClr val="white"/>
                </a:solidFill>
              </a:rPr>
            </a:br>
            <a:r>
              <a:rPr lang="en-US" sz="5400" b="1" dirty="0">
                <a:solidFill>
                  <a:prstClr val="white"/>
                </a:solidFill>
              </a:rPr>
              <a:t>Stephen Baldwin</a:t>
            </a:r>
          </a:p>
          <a:p>
            <a:r>
              <a:rPr lang="en-US" sz="5400" dirty="0">
                <a:solidFill>
                  <a:prstClr val="black"/>
                </a:solidFill>
              </a:rPr>
              <a:t/>
            </a:r>
            <a:br>
              <a:rPr lang="en-US" sz="5400" dirty="0">
                <a:solidFill>
                  <a:prstClr val="black"/>
                </a:solidFill>
              </a:rPr>
            </a:b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62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 Journey - The Judges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876800"/>
          </a:xfrm>
        </p:spPr>
        <p:txBody>
          <a:bodyPr/>
          <a:lstStyle/>
          <a:p>
            <a:r>
              <a:rPr lang="en-US" dirty="0"/>
              <a:t>Joshua: The Land of Rest</a:t>
            </a:r>
          </a:p>
          <a:p>
            <a:r>
              <a:rPr lang="en-US" dirty="0"/>
              <a:t>Judges: Slipping from the promises</a:t>
            </a:r>
          </a:p>
          <a:p>
            <a:r>
              <a:rPr lang="en-US" b="1" i="1" dirty="0"/>
              <a:t>Ruth: Familiarity to Faith</a:t>
            </a:r>
          </a:p>
          <a:p>
            <a:r>
              <a:rPr lang="en-US" dirty="0"/>
              <a:t>Hannah: The Liberated Woman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68289"/>
            <a:ext cx="349885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48611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Ruth: Choices and Decision Making – Anand Pillai</a:t>
            </a:r>
          </a:p>
        </p:txBody>
      </p:sp>
    </p:spTree>
    <p:extLst>
      <p:ext uri="{BB962C8B-B14F-4D97-AF65-F5344CB8AC3E}">
        <p14:creationId xmlns:p14="http://schemas.microsoft.com/office/powerpoint/2010/main" val="309507981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 – Familiarity to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– a background</a:t>
            </a:r>
          </a:p>
          <a:p>
            <a:r>
              <a:rPr lang="en-US" dirty="0"/>
              <a:t>Accountability and Perception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Accountability and Choice</a:t>
            </a:r>
          </a:p>
          <a:p>
            <a:r>
              <a:rPr lang="en-US" dirty="0"/>
              <a:t>Accountability and Attitude</a:t>
            </a:r>
          </a:p>
          <a:p>
            <a:r>
              <a:rPr lang="en-US" dirty="0"/>
              <a:t>Discussion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468687" cy="451167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37210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Ruth – A Background: Names and Story 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Elimelech</a:t>
            </a:r>
            <a:r>
              <a:rPr lang="en-US" dirty="0"/>
              <a:t> -God is king</a:t>
            </a:r>
          </a:p>
          <a:p>
            <a:r>
              <a:rPr lang="en-US" dirty="0"/>
              <a:t>Naomi –Pleasant</a:t>
            </a:r>
          </a:p>
          <a:p>
            <a:r>
              <a:rPr lang="en-US" dirty="0"/>
              <a:t>Marah – Bitter</a:t>
            </a:r>
          </a:p>
          <a:p>
            <a:r>
              <a:rPr lang="en-US" dirty="0" err="1"/>
              <a:t>Mahlom</a:t>
            </a:r>
            <a:r>
              <a:rPr lang="en-US" dirty="0"/>
              <a:t> – Sickly</a:t>
            </a:r>
          </a:p>
          <a:p>
            <a:r>
              <a:rPr lang="en-US" dirty="0" err="1"/>
              <a:t>Chilom</a:t>
            </a:r>
            <a:r>
              <a:rPr lang="en-US" dirty="0"/>
              <a:t> – Failing</a:t>
            </a:r>
          </a:p>
          <a:p>
            <a:r>
              <a:rPr lang="en-US" dirty="0"/>
              <a:t>Ruth – Friendship</a:t>
            </a:r>
          </a:p>
          <a:p>
            <a:r>
              <a:rPr lang="en-US" dirty="0" err="1"/>
              <a:t>Orphah</a:t>
            </a:r>
            <a:r>
              <a:rPr lang="en-US" dirty="0"/>
              <a:t> – Stubborn/Stiff</a:t>
            </a:r>
          </a:p>
          <a:p>
            <a:r>
              <a:rPr lang="en-US" dirty="0"/>
              <a:t>Boaz – Swift Strength</a:t>
            </a:r>
          </a:p>
          <a:p>
            <a:r>
              <a:rPr lang="en-US" dirty="0"/>
              <a:t>Bethlehem – House of Bread.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498850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450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 – A Background: </a:t>
            </a:r>
            <a:r>
              <a:rPr lang="en-US" dirty="0" err="1"/>
              <a:t>Moabitess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Their origin – Genesis 19: 36,37</a:t>
            </a:r>
          </a:p>
          <a:p>
            <a:pPr lvl="2"/>
            <a:r>
              <a:rPr lang="en-US" dirty="0"/>
              <a:t>Moab sounds like the Hebrew for “from father”.</a:t>
            </a:r>
          </a:p>
          <a:p>
            <a:r>
              <a:rPr lang="en-US" dirty="0"/>
              <a:t>Their condemnation – Deuteronomy 23:3</a:t>
            </a:r>
          </a:p>
          <a:p>
            <a:pPr lvl="2"/>
            <a:r>
              <a:rPr lang="en-US" dirty="0"/>
              <a:t>Cursed </a:t>
            </a:r>
            <a:r>
              <a:rPr lang="en-US" dirty="0" err="1"/>
              <a:t>upto</a:t>
            </a:r>
            <a:r>
              <a:rPr lang="en-US" dirty="0"/>
              <a:t> 10 generations. Ruth was the 8th</a:t>
            </a:r>
          </a:p>
          <a:p>
            <a:r>
              <a:rPr lang="en-US" dirty="0"/>
              <a:t>“Ruth, the </a:t>
            </a:r>
            <a:r>
              <a:rPr lang="en-US" dirty="0" err="1"/>
              <a:t>Moabitess</a:t>
            </a:r>
            <a:r>
              <a:rPr lang="en-US" dirty="0"/>
              <a:t>” mentioned 6 times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65906"/>
            <a:ext cx="4784549" cy="25824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607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9341"/>
            <a:ext cx="8229600" cy="990600"/>
          </a:xfrm>
        </p:spPr>
        <p:txBody>
          <a:bodyPr/>
          <a:lstStyle/>
          <a:p>
            <a:r>
              <a:rPr lang="en-US" dirty="0"/>
              <a:t>Ruth – Fast Forward: </a:t>
            </a:r>
            <a:r>
              <a:rPr lang="en-US" dirty="0" err="1"/>
              <a:t>Geneology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994783"/>
              </p:ext>
            </p:extLst>
          </p:nvPr>
        </p:nvGraphicFramePr>
        <p:xfrm>
          <a:off x="457200" y="1700213"/>
          <a:ext cx="8686800" cy="377952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7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7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Abraham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Isaac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Jacob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Judah &amp;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20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Tamar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Perez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Hezron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Amminadab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Nahshon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Salmon &amp; 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20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Rahab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Boaz &amp; 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20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Ruth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Obed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Jesse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David &amp;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8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Bathsheba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endParaRPr kumimoji="0" lang="en-US" sz="1800" b="1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endParaRPr kumimoji="0" lang="en-US" sz="1800" b="1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endParaRPr kumimoji="0" lang="en-US" sz="1800" b="1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endParaRPr kumimoji="0" lang="en-US" sz="1800" b="1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Solomon                           &amp;   </a:t>
                      </a:r>
                      <a:r>
                        <a:rPr kumimoji="0" lang="en-US" sz="2000" b="1" u="none" strike="noStrike" kern="1200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Naamah</a:t>
                      </a:r>
                      <a:endParaRPr kumimoji="0" lang="en-US" sz="2000" b="1" u="none" strike="noStrike" kern="1200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Rehoboam</a:t>
                      </a:r>
                      <a:endParaRPr kumimoji="0" lang="en-US" sz="16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Abijam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Asa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Jehosaphat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Jehoram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Uzziah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Jotham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Ahaz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Hezekiah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Manasseh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Amon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Josiah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Jeconiah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Shealtiel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Zerubbabel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Abiud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Eliakim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Azor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Zadok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Achim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Eliud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Eleazar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Matthan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Jacob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Joseph &amp;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2000" b="1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Mary</a:t>
                      </a: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 algn="l" rtl="0" eaLnBrk="1" latinLnBrk="0" hangingPunct="1">
                        <a:buFont typeface="+mj-lt"/>
                        <a:buNone/>
                      </a:pPr>
                      <a:r>
                        <a:rPr kumimoji="0" lang="en-US" sz="16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Jesus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13407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0784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Genealogy of Jesus according to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Matthew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6720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Ruth: Familiarity to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Ruth’s direct experience with this Jewish family?</a:t>
            </a:r>
          </a:p>
          <a:p>
            <a:r>
              <a:rPr lang="en-US" dirty="0"/>
              <a:t>What was the basis of Ruth’s choice?</a:t>
            </a:r>
          </a:p>
          <a:p>
            <a:endParaRPr lang="en-US" dirty="0"/>
          </a:p>
          <a:p>
            <a:r>
              <a:rPr lang="en-US" dirty="0"/>
              <a:t>Ruth 1:17</a:t>
            </a:r>
          </a:p>
          <a:p>
            <a:r>
              <a:rPr lang="en-US" dirty="0"/>
              <a:t>Ruth 2:11,12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3163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Ruth: Accountability to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1:17 Where you die I will die, and there I will be buried. </a:t>
            </a:r>
            <a:r>
              <a:rPr lang="en-US" b="1" dirty="0">
                <a:solidFill>
                  <a:srgbClr val="FF0000"/>
                </a:solidFill>
              </a:rPr>
              <a:t>May the Lord deal with me</a:t>
            </a:r>
            <a:r>
              <a:rPr lang="en-US" dirty="0"/>
              <a:t>, be it ever so severely, if even death separates you and me.</a:t>
            </a:r>
          </a:p>
          <a:p>
            <a:r>
              <a:rPr lang="en-US" dirty="0"/>
              <a:t>Ruth 2:11,12 ‘Boaz replied,… “May you be richly rewarded by </a:t>
            </a:r>
            <a:r>
              <a:rPr lang="en-US" b="1" dirty="0">
                <a:solidFill>
                  <a:srgbClr val="FF0000"/>
                </a:solidFill>
              </a:rPr>
              <a:t>the Lord, the God of Israel, under whose wings you have come to take refuge</a:t>
            </a:r>
            <a:r>
              <a:rPr lang="en-US" dirty="0"/>
              <a:t>.”’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1902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0" y="-99392"/>
            <a:ext cx="9251504" cy="6957392"/>
          </a:xfrm>
          <a:prstGeom prst="roundRect">
            <a:avLst>
              <a:gd name="adj" fmla="val 11148"/>
            </a:avLst>
          </a:prstGeom>
          <a:solidFill>
            <a:schemeClr val="accent1"/>
          </a:solidFill>
          <a:ln w="25400">
            <a:solidFill>
              <a:srgbClr val="E8AB00"/>
            </a:solidFill>
            <a:round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square" lIns="46032" tIns="0" rIns="46032" bIns="0">
            <a:spAutoFit/>
          </a:bodyPr>
          <a:lstStyle/>
          <a:p>
            <a:endParaRPr lang="en-US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gray">
          <a:xfrm>
            <a:off x="344488" y="960438"/>
            <a:ext cx="8431212" cy="5235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99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46032" tIns="0" rIns="46032" bIns="0">
            <a:spAutoFit/>
          </a:bodyPr>
          <a:lstStyle/>
          <a:p>
            <a:pPr algn="ctr" defTabSz="812800">
              <a:lnSpc>
                <a:spcPct val="90000"/>
              </a:lnSpc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The driver of Ruth’s choice</a:t>
            </a:r>
          </a:p>
          <a:p>
            <a:pPr algn="ctr" defTabSz="812800">
              <a:lnSpc>
                <a:spcPct val="90000"/>
              </a:lnSpc>
              <a:defRPr/>
            </a:pP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</a:endParaRPr>
          </a:p>
          <a:p>
            <a:pPr algn="ctr" defTabSz="812800">
              <a:lnSpc>
                <a:spcPct val="90000"/>
              </a:lnSpc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was</a:t>
            </a:r>
          </a:p>
          <a:p>
            <a:pPr algn="ctr" defTabSz="812800">
              <a:lnSpc>
                <a:spcPct val="90000"/>
              </a:lnSpc>
              <a:defRPr/>
            </a:pPr>
            <a:endParaRPr lang="en-US" sz="5400" cap="all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</a:endParaRPr>
          </a:p>
          <a:p>
            <a:pPr algn="ctr" defTabSz="812800">
              <a:lnSpc>
                <a:spcPct val="90000"/>
              </a:lnSpc>
              <a:defRPr/>
            </a:pPr>
            <a:r>
              <a:rPr lang="en-US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Accountability</a:t>
            </a:r>
          </a:p>
          <a:p>
            <a:pPr algn="ctr" defTabSz="812800">
              <a:lnSpc>
                <a:spcPct val="90000"/>
              </a:lnSpc>
              <a:defRPr/>
            </a:pPr>
            <a:endParaRPr lang="en-US" sz="5400" cap="all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</a:endParaRPr>
          </a:p>
          <a:p>
            <a:pPr algn="ctr" defTabSz="812800">
              <a:lnSpc>
                <a:spcPct val="90000"/>
              </a:lnSpc>
              <a:defRPr/>
            </a:pPr>
            <a:r>
              <a:rPr lang="en-US" sz="5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To God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4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6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Medium "/>
  <p:tag name="POWER3D SOUND" val="Twirling Diamon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Medium "/>
  <p:tag name="POWER3D SOUND" val="Twirling Diamon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Medium "/>
  <p:tag name="POWER3D SOUND" val="Twirling Diamon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Medium "/>
  <p:tag name="POWER3D SOUND" val="Twirling Diamon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Medium "/>
  <p:tag name="POWER3D SOUND" val="Twirling Diamon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43517</TotalTime>
  <Words>882</Words>
  <Application>Microsoft Office PowerPoint</Application>
  <PresentationFormat>On-screen Show (4:3)</PresentationFormat>
  <Paragraphs>219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Demi</vt:lpstr>
      <vt:lpstr>Times New Roman</vt:lpstr>
      <vt:lpstr>Verdana</vt:lpstr>
      <vt:lpstr>Clarity</vt:lpstr>
      <vt:lpstr>God’s Touchpoints</vt:lpstr>
      <vt:lpstr>OT Journey - The Judges</vt:lpstr>
      <vt:lpstr>Ruth – Familiarity to Faith</vt:lpstr>
      <vt:lpstr>Ruth – A Background: Names and Story Line</vt:lpstr>
      <vt:lpstr>Ruth – A Background: Moabitess</vt:lpstr>
      <vt:lpstr>Ruth – Fast Forward: Geneology</vt:lpstr>
      <vt:lpstr>Ruth: Familiarity to Faith</vt:lpstr>
      <vt:lpstr>Ruth: Accountability to God</vt:lpstr>
      <vt:lpstr>PowerPoint Presentation</vt:lpstr>
      <vt:lpstr>Accountability to God Transforms</vt:lpstr>
      <vt:lpstr>Accountability and Perception Discussion</vt:lpstr>
      <vt:lpstr>Discussion</vt:lpstr>
      <vt:lpstr>Accountability and Perception</vt:lpstr>
      <vt:lpstr>Ruth: Accountability and Choices</vt:lpstr>
      <vt:lpstr>Accountability and Choices</vt:lpstr>
      <vt:lpstr>Accountability and Attitude, Action  – Gods Response</vt:lpstr>
      <vt:lpstr>Recap:Accountability to God Transforms</vt:lpstr>
      <vt:lpstr>Video Clip:Perception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Bella</dc:creator>
  <cp:lastModifiedBy>Dennis</cp:lastModifiedBy>
  <cp:revision>810</cp:revision>
  <dcterms:created xsi:type="dcterms:W3CDTF">2013-09-06T04:46:32Z</dcterms:created>
  <dcterms:modified xsi:type="dcterms:W3CDTF">2019-03-10T17:12:52Z</dcterms:modified>
</cp:coreProperties>
</file>