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481" r:id="rId2"/>
    <p:sldId id="1116" r:id="rId3"/>
    <p:sldId id="682" r:id="rId4"/>
    <p:sldId id="1082" r:id="rId5"/>
    <p:sldId id="1079" r:id="rId6"/>
    <p:sldId id="1083" r:id="rId7"/>
    <p:sldId id="1113" r:id="rId8"/>
    <p:sldId id="1084" r:id="rId9"/>
    <p:sldId id="1085" r:id="rId10"/>
    <p:sldId id="1086" r:id="rId11"/>
    <p:sldId id="1087" r:id="rId12"/>
    <p:sldId id="1078" r:id="rId13"/>
    <p:sldId id="1081" r:id="rId14"/>
    <p:sldId id="1088" r:id="rId15"/>
    <p:sldId id="1111" r:id="rId16"/>
    <p:sldId id="1112" r:id="rId17"/>
    <p:sldId id="1089" r:id="rId18"/>
    <p:sldId id="1090" r:id="rId19"/>
    <p:sldId id="1091" r:id="rId20"/>
    <p:sldId id="1114" r:id="rId21"/>
    <p:sldId id="1098" r:id="rId22"/>
    <p:sldId id="1104" r:id="rId23"/>
    <p:sldId id="1105" r:id="rId24"/>
    <p:sldId id="1106" r:id="rId25"/>
    <p:sldId id="1108" r:id="rId26"/>
    <p:sldId id="1107" r:id="rId27"/>
    <p:sldId id="1118" r:id="rId28"/>
    <p:sldId id="1120" r:id="rId29"/>
    <p:sldId id="1119" r:id="rId30"/>
    <p:sldId id="1097" r:id="rId31"/>
    <p:sldId id="1115" r:id="rId32"/>
    <p:sldId id="1103" r:id="rId33"/>
    <p:sldId id="1092" r:id="rId34"/>
    <p:sldId id="11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618A0C-038E-445F-BBD7-A9042381BA2E}">
          <p14:sldIdLst>
            <p14:sldId id="481"/>
            <p14:sldId id="1116"/>
            <p14:sldId id="682"/>
            <p14:sldId id="1082"/>
            <p14:sldId id="1079"/>
            <p14:sldId id="1083"/>
            <p14:sldId id="1113"/>
            <p14:sldId id="1084"/>
            <p14:sldId id="1085"/>
            <p14:sldId id="1086"/>
            <p14:sldId id="1087"/>
            <p14:sldId id="1078"/>
            <p14:sldId id="1081"/>
            <p14:sldId id="1088"/>
            <p14:sldId id="1111"/>
            <p14:sldId id="1112"/>
            <p14:sldId id="1089"/>
            <p14:sldId id="1090"/>
            <p14:sldId id="1091"/>
            <p14:sldId id="1114"/>
            <p14:sldId id="1098"/>
            <p14:sldId id="1104"/>
            <p14:sldId id="1105"/>
            <p14:sldId id="1106"/>
            <p14:sldId id="1108"/>
            <p14:sldId id="1107"/>
            <p14:sldId id="1118"/>
            <p14:sldId id="1120"/>
            <p14:sldId id="1119"/>
            <p14:sldId id="1097"/>
            <p14:sldId id="1115"/>
            <p14:sldId id="1103"/>
            <p14:sldId id="1092"/>
            <p14:sldId id="11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4245" autoAdjust="0"/>
  </p:normalViewPr>
  <p:slideViewPr>
    <p:cSldViewPr>
      <p:cViewPr varScale="1">
        <p:scale>
          <a:sx n="64" d="100"/>
          <a:sy n="64" d="100"/>
        </p:scale>
        <p:origin x="2006" y="62"/>
      </p:cViewPr>
      <p:guideLst>
        <p:guide orient="horz" pos="2160"/>
        <p:guide pos="2880"/>
      </p:guideLst>
    </p:cSldViewPr>
  </p:slideViewPr>
  <p:outlineViewPr>
    <p:cViewPr>
      <p:scale>
        <a:sx n="33" d="100"/>
        <a:sy n="33" d="100"/>
      </p:scale>
      <p:origin x="0" y="66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C6167-574F-43E5-89A4-28BB30BEAF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A3622B5-4819-4767-81D1-2726DAC1891F}">
      <dgm:prSet phldrT="[Text]" custT="1"/>
      <dgm:spPr/>
      <dgm:t>
        <a:bodyPr/>
        <a:lstStyle/>
        <a:p>
          <a:r>
            <a:rPr lang="en-US" sz="1600" dirty="0"/>
            <a:t>Spirit of Christ (believer)</a:t>
          </a:r>
        </a:p>
      </dgm:t>
    </dgm:pt>
    <dgm:pt modelId="{190AC1D7-DF08-4A62-9054-C0F71ECD4001}" type="parTrans" cxnId="{5567CA80-C7F9-4098-A3EF-8DCCD0D370AA}">
      <dgm:prSet/>
      <dgm:spPr/>
      <dgm:t>
        <a:bodyPr/>
        <a:lstStyle/>
        <a:p>
          <a:endParaRPr lang="en-US"/>
        </a:p>
      </dgm:t>
    </dgm:pt>
    <dgm:pt modelId="{C581DA3B-393E-4091-ADE6-998886AFE16E}" type="sibTrans" cxnId="{5567CA80-C7F9-4098-A3EF-8DCCD0D370AA}">
      <dgm:prSet/>
      <dgm:spPr/>
      <dgm:t>
        <a:bodyPr/>
        <a:lstStyle/>
        <a:p>
          <a:endParaRPr lang="en-US"/>
        </a:p>
      </dgm:t>
    </dgm:pt>
    <dgm:pt modelId="{E60A10F6-F5CF-42BF-BD8F-6530A4944841}">
      <dgm:prSet phldrT="[Text]" custT="1"/>
      <dgm:spPr/>
      <dgm:t>
        <a:bodyPr/>
        <a:lstStyle/>
        <a:p>
          <a:r>
            <a:rPr lang="en-US" sz="1600" dirty="0"/>
            <a:t>Confesses Christ</a:t>
          </a:r>
        </a:p>
      </dgm:t>
    </dgm:pt>
    <dgm:pt modelId="{41FDBEC9-C29D-4D5D-9BB9-53169680EAD2}" type="parTrans" cxnId="{CBF28B6B-21C8-445C-8CE6-799D32C0DD88}">
      <dgm:prSet/>
      <dgm:spPr/>
      <dgm:t>
        <a:bodyPr/>
        <a:lstStyle/>
        <a:p>
          <a:endParaRPr lang="en-US"/>
        </a:p>
      </dgm:t>
    </dgm:pt>
    <dgm:pt modelId="{CB73CB7D-6F14-4F5D-9661-57225FBD36F0}" type="sibTrans" cxnId="{CBF28B6B-21C8-445C-8CE6-799D32C0DD88}">
      <dgm:prSet/>
      <dgm:spPr/>
      <dgm:t>
        <a:bodyPr/>
        <a:lstStyle/>
        <a:p>
          <a:endParaRPr lang="en-US"/>
        </a:p>
      </dgm:t>
    </dgm:pt>
    <dgm:pt modelId="{639645BA-4062-4A48-B620-D345D38DC790}">
      <dgm:prSet phldrT="[Text]" custT="1"/>
      <dgm:spPr/>
      <dgm:t>
        <a:bodyPr/>
        <a:lstStyle/>
        <a:p>
          <a:r>
            <a:rPr lang="en-US" sz="1600" dirty="0"/>
            <a:t>Has Spirit of Truth</a:t>
          </a:r>
        </a:p>
      </dgm:t>
    </dgm:pt>
    <dgm:pt modelId="{AD9B6D88-D004-4644-AE17-0B3393FF120F}" type="parTrans" cxnId="{A7686B6F-E84F-4DF6-B62A-0727E9E66491}">
      <dgm:prSet/>
      <dgm:spPr/>
      <dgm:t>
        <a:bodyPr/>
        <a:lstStyle/>
        <a:p>
          <a:endParaRPr lang="en-US"/>
        </a:p>
      </dgm:t>
    </dgm:pt>
    <dgm:pt modelId="{D98EF519-018F-40E7-A8FE-0366D2899B81}" type="sibTrans" cxnId="{A7686B6F-E84F-4DF6-B62A-0727E9E66491}">
      <dgm:prSet/>
      <dgm:spPr/>
      <dgm:t>
        <a:bodyPr/>
        <a:lstStyle/>
        <a:p>
          <a:endParaRPr lang="en-US"/>
        </a:p>
      </dgm:t>
    </dgm:pt>
    <dgm:pt modelId="{5C45F4BE-0EFC-4DCE-BDF5-9BE17F980688}">
      <dgm:prSet phldrT="[Text]" custT="1"/>
      <dgm:spPr/>
      <dgm:t>
        <a:bodyPr/>
        <a:lstStyle/>
        <a:p>
          <a:r>
            <a:rPr lang="en-US" sz="1600" dirty="0"/>
            <a:t>Spirit of Antichrist (unbeliever)</a:t>
          </a:r>
        </a:p>
      </dgm:t>
    </dgm:pt>
    <dgm:pt modelId="{EFFEE076-2250-402B-8482-6787D38D4BA5}" type="parTrans" cxnId="{3D5015D8-5C5F-4446-9286-ACF0DAF47999}">
      <dgm:prSet/>
      <dgm:spPr/>
      <dgm:t>
        <a:bodyPr/>
        <a:lstStyle/>
        <a:p>
          <a:endParaRPr lang="en-US"/>
        </a:p>
      </dgm:t>
    </dgm:pt>
    <dgm:pt modelId="{56C289D3-6C02-420E-B1D2-692E0C0D69C8}" type="sibTrans" cxnId="{3D5015D8-5C5F-4446-9286-ACF0DAF47999}">
      <dgm:prSet/>
      <dgm:spPr/>
      <dgm:t>
        <a:bodyPr/>
        <a:lstStyle/>
        <a:p>
          <a:endParaRPr lang="en-US"/>
        </a:p>
      </dgm:t>
    </dgm:pt>
    <dgm:pt modelId="{4AA03504-D8A6-47D6-8770-FD9CA103BCCE}">
      <dgm:prSet phldrT="[Text]" custT="1"/>
      <dgm:spPr/>
      <dgm:t>
        <a:bodyPr/>
        <a:lstStyle/>
        <a:p>
          <a:r>
            <a:rPr lang="en-US" sz="1600" dirty="0"/>
            <a:t>Does not Confess Christ</a:t>
          </a:r>
        </a:p>
      </dgm:t>
    </dgm:pt>
    <dgm:pt modelId="{8AEBE562-185A-4367-9E26-CB4E913A8F1A}" type="parTrans" cxnId="{3B247BEA-F29E-49DA-A634-8EBE9A27C7F5}">
      <dgm:prSet/>
      <dgm:spPr/>
      <dgm:t>
        <a:bodyPr/>
        <a:lstStyle/>
        <a:p>
          <a:endParaRPr lang="en-US"/>
        </a:p>
      </dgm:t>
    </dgm:pt>
    <dgm:pt modelId="{37DDCAB6-59C9-438A-89C0-DB1EA81529EA}" type="sibTrans" cxnId="{3B247BEA-F29E-49DA-A634-8EBE9A27C7F5}">
      <dgm:prSet/>
      <dgm:spPr/>
      <dgm:t>
        <a:bodyPr/>
        <a:lstStyle/>
        <a:p>
          <a:endParaRPr lang="en-US"/>
        </a:p>
      </dgm:t>
    </dgm:pt>
    <dgm:pt modelId="{A885ACA4-D8CB-4D1C-87F1-CAC75AC96718}">
      <dgm:prSet phldrT="[Text]" custT="1"/>
      <dgm:spPr/>
      <dgm:t>
        <a:bodyPr/>
        <a:lstStyle/>
        <a:p>
          <a:r>
            <a:rPr lang="en-US" sz="1600" dirty="0"/>
            <a:t>Has mostly Spirit of Falsehood</a:t>
          </a:r>
        </a:p>
      </dgm:t>
    </dgm:pt>
    <dgm:pt modelId="{0A345443-03AC-432E-B1A8-199E1346AE69}" type="parTrans" cxnId="{B3074542-73E5-46BB-B5F4-F92373234EC2}">
      <dgm:prSet/>
      <dgm:spPr/>
      <dgm:t>
        <a:bodyPr/>
        <a:lstStyle/>
        <a:p>
          <a:endParaRPr lang="en-US"/>
        </a:p>
      </dgm:t>
    </dgm:pt>
    <dgm:pt modelId="{2EE8F101-CD14-4C74-9830-74A4061A70E7}" type="sibTrans" cxnId="{B3074542-73E5-46BB-B5F4-F92373234EC2}">
      <dgm:prSet/>
      <dgm:spPr/>
      <dgm:t>
        <a:bodyPr/>
        <a:lstStyle/>
        <a:p>
          <a:endParaRPr lang="en-US"/>
        </a:p>
      </dgm:t>
    </dgm:pt>
    <dgm:pt modelId="{257A891D-961D-4683-A392-4F49D4E4D60B}">
      <dgm:prSet phldrT="[Text]" custT="1"/>
      <dgm:spPr/>
      <dgm:t>
        <a:bodyPr/>
        <a:lstStyle/>
        <a:p>
          <a:r>
            <a:rPr lang="en-US" sz="1600" dirty="0"/>
            <a:t>Beyond Redemption ( LIVING DEAD unbeliever)</a:t>
          </a:r>
        </a:p>
      </dgm:t>
    </dgm:pt>
    <dgm:pt modelId="{1E425DCA-2FF1-438B-AC56-BCE77DED97C1}" type="parTrans" cxnId="{E36DA5F5-98D7-4BFC-9EAA-12E7C6ADF8B9}">
      <dgm:prSet/>
      <dgm:spPr/>
      <dgm:t>
        <a:bodyPr/>
        <a:lstStyle/>
        <a:p>
          <a:endParaRPr lang="en-US"/>
        </a:p>
      </dgm:t>
    </dgm:pt>
    <dgm:pt modelId="{A19322E9-64A7-4947-96C8-870DCD958706}" type="sibTrans" cxnId="{E36DA5F5-98D7-4BFC-9EAA-12E7C6ADF8B9}">
      <dgm:prSet/>
      <dgm:spPr/>
      <dgm:t>
        <a:bodyPr/>
        <a:lstStyle/>
        <a:p>
          <a:endParaRPr lang="en-US"/>
        </a:p>
      </dgm:t>
    </dgm:pt>
    <dgm:pt modelId="{A4FBCB1B-1920-4161-8C6A-3A5D5434D7B1}">
      <dgm:prSet phldrT="[Text]" custT="1"/>
      <dgm:spPr/>
      <dgm:t>
        <a:bodyPr/>
        <a:lstStyle/>
        <a:p>
          <a:r>
            <a:rPr lang="en-US" sz="1600" dirty="0"/>
            <a:t>Has spirit of antichrist</a:t>
          </a:r>
        </a:p>
      </dgm:t>
    </dgm:pt>
    <dgm:pt modelId="{750356F0-00D8-4E16-95D2-7FD5AC2F953A}" type="parTrans" cxnId="{F3442BF1-642C-457C-BFC3-58E129D86C65}">
      <dgm:prSet/>
      <dgm:spPr/>
      <dgm:t>
        <a:bodyPr/>
        <a:lstStyle/>
        <a:p>
          <a:endParaRPr lang="en-US"/>
        </a:p>
      </dgm:t>
    </dgm:pt>
    <dgm:pt modelId="{ECE91F76-4EBB-4A09-A240-26257D286E61}" type="sibTrans" cxnId="{F3442BF1-642C-457C-BFC3-58E129D86C65}">
      <dgm:prSet/>
      <dgm:spPr/>
      <dgm:t>
        <a:bodyPr/>
        <a:lstStyle/>
        <a:p>
          <a:endParaRPr lang="en-US"/>
        </a:p>
      </dgm:t>
    </dgm:pt>
    <dgm:pt modelId="{DB0491D3-E1DC-4CAF-B65A-2BF529C7B334}">
      <dgm:prSet phldrT="[Text]" custT="1"/>
      <dgm:spPr/>
      <dgm:t>
        <a:bodyPr/>
        <a:lstStyle/>
        <a:p>
          <a:r>
            <a:rPr lang="en-US" sz="1600" dirty="0"/>
            <a:t>Is filled with falsehood – (completely unresponsive to Holy spirit)</a:t>
          </a:r>
        </a:p>
      </dgm:t>
    </dgm:pt>
    <dgm:pt modelId="{4992A688-A651-493B-A2EB-C5C4881130D6}" type="parTrans" cxnId="{4BC13364-E554-450D-8EBF-4BF1B4AD0D41}">
      <dgm:prSet/>
      <dgm:spPr/>
      <dgm:t>
        <a:bodyPr/>
        <a:lstStyle/>
        <a:p>
          <a:endParaRPr lang="en-US"/>
        </a:p>
      </dgm:t>
    </dgm:pt>
    <dgm:pt modelId="{53439C00-C8EC-4096-AE61-06281FF41BAE}" type="sibTrans" cxnId="{4BC13364-E554-450D-8EBF-4BF1B4AD0D41}">
      <dgm:prSet/>
      <dgm:spPr/>
      <dgm:t>
        <a:bodyPr/>
        <a:lstStyle/>
        <a:p>
          <a:endParaRPr lang="en-US"/>
        </a:p>
      </dgm:t>
    </dgm:pt>
    <dgm:pt modelId="{85BCCC40-C9CC-4151-81B1-6337F1A05445}">
      <dgm:prSet phldrT="[Text]" custT="1"/>
      <dgm:spPr/>
      <dgm:t>
        <a:bodyPr/>
        <a:lstStyle/>
        <a:p>
          <a:r>
            <a:rPr lang="en-US" sz="1600" dirty="0"/>
            <a:t>Listens to word</a:t>
          </a:r>
        </a:p>
      </dgm:t>
    </dgm:pt>
    <dgm:pt modelId="{884F8E5E-E171-43C1-8ECF-0864A651BDB6}" type="parTrans" cxnId="{B20E41C2-6B8D-4D4D-A3B5-77E14568AAEB}">
      <dgm:prSet/>
      <dgm:spPr/>
      <dgm:t>
        <a:bodyPr/>
        <a:lstStyle/>
        <a:p>
          <a:endParaRPr lang="en-US"/>
        </a:p>
      </dgm:t>
    </dgm:pt>
    <dgm:pt modelId="{A9B51D02-59CC-4B4B-8ABF-B1B5EC6A2F4C}" type="sibTrans" cxnId="{B20E41C2-6B8D-4D4D-A3B5-77E14568AAEB}">
      <dgm:prSet/>
      <dgm:spPr/>
      <dgm:t>
        <a:bodyPr/>
        <a:lstStyle/>
        <a:p>
          <a:endParaRPr lang="en-US"/>
        </a:p>
      </dgm:t>
    </dgm:pt>
    <dgm:pt modelId="{123E923F-EB63-4779-B57B-DCF7C32DED9F}">
      <dgm:prSet phldrT="[Text]" custT="1"/>
      <dgm:spPr/>
      <dgm:t>
        <a:bodyPr/>
        <a:lstStyle/>
        <a:p>
          <a:r>
            <a:rPr lang="en-US" sz="1600" dirty="0"/>
            <a:t>Obeys word (growing)</a:t>
          </a:r>
        </a:p>
      </dgm:t>
    </dgm:pt>
    <dgm:pt modelId="{2351F76E-5670-4C9B-8F0B-738280F4D04D}" type="parTrans" cxnId="{69D7D918-83BB-4D27-A305-1864E7B02BDB}">
      <dgm:prSet/>
      <dgm:spPr/>
      <dgm:t>
        <a:bodyPr/>
        <a:lstStyle/>
        <a:p>
          <a:endParaRPr lang="en-US"/>
        </a:p>
      </dgm:t>
    </dgm:pt>
    <dgm:pt modelId="{330C28F4-9C2E-46C8-971C-402926F02474}" type="sibTrans" cxnId="{69D7D918-83BB-4D27-A305-1864E7B02BDB}">
      <dgm:prSet/>
      <dgm:spPr/>
      <dgm:t>
        <a:bodyPr/>
        <a:lstStyle/>
        <a:p>
          <a:endParaRPr lang="en-US"/>
        </a:p>
      </dgm:t>
    </dgm:pt>
    <dgm:pt modelId="{394C1538-CD26-4D20-961B-8A4A138F0A07}">
      <dgm:prSet phldrT="[Text]" custT="1"/>
      <dgm:spPr/>
      <dgm:t>
        <a:bodyPr/>
        <a:lstStyle/>
        <a:p>
          <a:r>
            <a:rPr lang="en-US" sz="1600" dirty="0"/>
            <a:t>Respects Godly counsel</a:t>
          </a:r>
        </a:p>
      </dgm:t>
    </dgm:pt>
    <dgm:pt modelId="{530D6C74-E035-4D15-BCCC-760080DA773C}" type="parTrans" cxnId="{F8235862-E628-4CB6-AA3B-1C5D893DB844}">
      <dgm:prSet/>
      <dgm:spPr/>
      <dgm:t>
        <a:bodyPr/>
        <a:lstStyle/>
        <a:p>
          <a:endParaRPr lang="en-US"/>
        </a:p>
      </dgm:t>
    </dgm:pt>
    <dgm:pt modelId="{C07EC265-5B67-4572-9272-A94AE0B347D7}" type="sibTrans" cxnId="{F8235862-E628-4CB6-AA3B-1C5D893DB844}">
      <dgm:prSet/>
      <dgm:spPr/>
      <dgm:t>
        <a:bodyPr/>
        <a:lstStyle/>
        <a:p>
          <a:endParaRPr lang="en-US"/>
        </a:p>
      </dgm:t>
    </dgm:pt>
    <dgm:pt modelId="{E1D630FE-6556-4C5A-BB43-A31371E2F23D}">
      <dgm:prSet phldrT="[Text]" custT="1"/>
      <dgm:spPr/>
      <dgm:t>
        <a:bodyPr/>
        <a:lstStyle/>
        <a:p>
          <a:r>
            <a:rPr lang="en-US" sz="1600" dirty="0"/>
            <a:t>Does not listen to word (partial response)</a:t>
          </a:r>
        </a:p>
      </dgm:t>
    </dgm:pt>
    <dgm:pt modelId="{E12F29D8-9ADB-435C-A4EC-5410A841709D}" type="parTrans" cxnId="{C9921749-2AA7-4257-AFB9-BC77BBA4D1C3}">
      <dgm:prSet/>
      <dgm:spPr/>
      <dgm:t>
        <a:bodyPr/>
        <a:lstStyle/>
        <a:p>
          <a:endParaRPr lang="en-US"/>
        </a:p>
      </dgm:t>
    </dgm:pt>
    <dgm:pt modelId="{1FA340BD-FE6B-4A9E-B592-E71F2C0F2BD1}" type="sibTrans" cxnId="{C9921749-2AA7-4257-AFB9-BC77BBA4D1C3}">
      <dgm:prSet/>
      <dgm:spPr/>
      <dgm:t>
        <a:bodyPr/>
        <a:lstStyle/>
        <a:p>
          <a:endParaRPr lang="en-US"/>
        </a:p>
      </dgm:t>
    </dgm:pt>
    <dgm:pt modelId="{9F027156-C1AB-46BF-BE9F-1C6EB4B42B40}">
      <dgm:prSet phldrT="[Text]" custT="1"/>
      <dgm:spPr/>
      <dgm:t>
        <a:bodyPr/>
        <a:lstStyle/>
        <a:p>
          <a:r>
            <a:rPr lang="en-US" sz="1600" dirty="0"/>
            <a:t>Does not respect godly counsel</a:t>
          </a:r>
        </a:p>
      </dgm:t>
    </dgm:pt>
    <dgm:pt modelId="{C0F36208-698B-464F-8582-3140DB7D14F5}" type="parTrans" cxnId="{1061BF85-0ABA-47D2-85B2-75540684A7AC}">
      <dgm:prSet/>
      <dgm:spPr/>
      <dgm:t>
        <a:bodyPr/>
        <a:lstStyle/>
        <a:p>
          <a:endParaRPr lang="en-US"/>
        </a:p>
      </dgm:t>
    </dgm:pt>
    <dgm:pt modelId="{8709C3F7-2B1F-4F7F-B5B5-5CF7D14ABD13}" type="sibTrans" cxnId="{1061BF85-0ABA-47D2-85B2-75540684A7AC}">
      <dgm:prSet/>
      <dgm:spPr/>
      <dgm:t>
        <a:bodyPr/>
        <a:lstStyle/>
        <a:p>
          <a:endParaRPr lang="en-US"/>
        </a:p>
      </dgm:t>
    </dgm:pt>
    <dgm:pt modelId="{8536B249-2B23-4EC9-8663-298D754ABE45}">
      <dgm:prSet phldrT="[Text]" custT="1"/>
      <dgm:spPr/>
      <dgm:t>
        <a:bodyPr/>
        <a:lstStyle/>
        <a:p>
          <a:r>
            <a:rPr lang="en-US" sz="1600" dirty="0"/>
            <a:t>Disobeys word</a:t>
          </a:r>
        </a:p>
      </dgm:t>
    </dgm:pt>
    <dgm:pt modelId="{4D9B2AC0-6459-4533-B272-C39EA7F08B07}" type="parTrans" cxnId="{82B5E605-0531-4856-8246-4B2F7B927229}">
      <dgm:prSet/>
      <dgm:spPr/>
      <dgm:t>
        <a:bodyPr/>
        <a:lstStyle/>
        <a:p>
          <a:endParaRPr lang="en-US"/>
        </a:p>
      </dgm:t>
    </dgm:pt>
    <dgm:pt modelId="{DA8915DF-5D8E-4740-A2E2-055B89B6E811}" type="sibTrans" cxnId="{82B5E605-0531-4856-8246-4B2F7B927229}">
      <dgm:prSet/>
      <dgm:spPr/>
      <dgm:t>
        <a:bodyPr/>
        <a:lstStyle/>
        <a:p>
          <a:endParaRPr lang="en-US"/>
        </a:p>
      </dgm:t>
    </dgm:pt>
    <dgm:pt modelId="{A1C694BD-47C4-406A-B435-0E317F9A0A00}" type="pres">
      <dgm:prSet presAssocID="{EAEC6167-574F-43E5-89A4-28BB30BEAFB5}" presName="linear" presStyleCnt="0">
        <dgm:presLayoutVars>
          <dgm:dir/>
          <dgm:animLvl val="lvl"/>
          <dgm:resizeHandles val="exact"/>
        </dgm:presLayoutVars>
      </dgm:prSet>
      <dgm:spPr/>
    </dgm:pt>
    <dgm:pt modelId="{104D6E2A-07F3-4CBB-943F-A1E4C3FA83D5}" type="pres">
      <dgm:prSet presAssocID="{4A3622B5-4819-4767-81D1-2726DAC1891F}" presName="parentLin" presStyleCnt="0"/>
      <dgm:spPr/>
    </dgm:pt>
    <dgm:pt modelId="{0079C85F-FA5B-4761-B062-EDC63560C574}" type="pres">
      <dgm:prSet presAssocID="{4A3622B5-4819-4767-81D1-2726DAC1891F}" presName="parentLeftMargin" presStyleLbl="node1" presStyleIdx="0" presStyleCnt="3"/>
      <dgm:spPr/>
    </dgm:pt>
    <dgm:pt modelId="{24682E15-7615-4F37-8E1D-B9BB72CA606F}" type="pres">
      <dgm:prSet presAssocID="{4A3622B5-4819-4767-81D1-2726DAC1891F}" presName="parentText" presStyleLbl="node1" presStyleIdx="0" presStyleCnt="3" custScaleY="282068">
        <dgm:presLayoutVars>
          <dgm:chMax val="0"/>
          <dgm:bulletEnabled val="1"/>
        </dgm:presLayoutVars>
      </dgm:prSet>
      <dgm:spPr/>
    </dgm:pt>
    <dgm:pt modelId="{97929A7D-E6DA-45E1-828C-C98BFEE8CC05}" type="pres">
      <dgm:prSet presAssocID="{4A3622B5-4819-4767-81D1-2726DAC1891F}" presName="negativeSpace" presStyleCnt="0"/>
      <dgm:spPr/>
    </dgm:pt>
    <dgm:pt modelId="{E1A66E43-0EFE-401D-B8D6-B03DCA00FFDA}" type="pres">
      <dgm:prSet presAssocID="{4A3622B5-4819-4767-81D1-2726DAC1891F}" presName="childText" presStyleLbl="conFgAcc1" presStyleIdx="0" presStyleCnt="3">
        <dgm:presLayoutVars>
          <dgm:bulletEnabled val="1"/>
        </dgm:presLayoutVars>
      </dgm:prSet>
      <dgm:spPr/>
    </dgm:pt>
    <dgm:pt modelId="{838A1E2D-BC67-4B93-BC3F-3BEDF45D5D68}" type="pres">
      <dgm:prSet presAssocID="{C581DA3B-393E-4091-ADE6-998886AFE16E}" presName="spaceBetweenRectangles" presStyleCnt="0"/>
      <dgm:spPr/>
    </dgm:pt>
    <dgm:pt modelId="{35757C13-FCD2-4E8F-8AC7-9602B326DC8D}" type="pres">
      <dgm:prSet presAssocID="{5C45F4BE-0EFC-4DCE-BDF5-9BE17F980688}" presName="parentLin" presStyleCnt="0"/>
      <dgm:spPr/>
    </dgm:pt>
    <dgm:pt modelId="{0B74C266-DA4F-4EE3-9CC0-275E651F9E50}" type="pres">
      <dgm:prSet presAssocID="{5C45F4BE-0EFC-4DCE-BDF5-9BE17F980688}" presName="parentLeftMargin" presStyleLbl="node1" presStyleIdx="0" presStyleCnt="3"/>
      <dgm:spPr/>
    </dgm:pt>
    <dgm:pt modelId="{E3A24676-F4CC-4D54-914B-699D51478AD6}" type="pres">
      <dgm:prSet presAssocID="{5C45F4BE-0EFC-4DCE-BDF5-9BE17F980688}" presName="parentText" presStyleLbl="node1" presStyleIdx="1" presStyleCnt="3" custScaleY="317906">
        <dgm:presLayoutVars>
          <dgm:chMax val="0"/>
          <dgm:bulletEnabled val="1"/>
        </dgm:presLayoutVars>
      </dgm:prSet>
      <dgm:spPr/>
    </dgm:pt>
    <dgm:pt modelId="{35C979C1-E1FA-4D6E-B352-F2FD93665548}" type="pres">
      <dgm:prSet presAssocID="{5C45F4BE-0EFC-4DCE-BDF5-9BE17F980688}" presName="negativeSpace" presStyleCnt="0"/>
      <dgm:spPr/>
    </dgm:pt>
    <dgm:pt modelId="{0CA347DF-4DD3-43C2-9FB6-CD1D12ED51F0}" type="pres">
      <dgm:prSet presAssocID="{5C45F4BE-0EFC-4DCE-BDF5-9BE17F980688}" presName="childText" presStyleLbl="conFgAcc1" presStyleIdx="1" presStyleCnt="3">
        <dgm:presLayoutVars>
          <dgm:bulletEnabled val="1"/>
        </dgm:presLayoutVars>
      </dgm:prSet>
      <dgm:spPr/>
    </dgm:pt>
    <dgm:pt modelId="{DB3160E9-E2F7-454D-A7EE-0C4CF037B3E4}" type="pres">
      <dgm:prSet presAssocID="{56C289D3-6C02-420E-B1D2-692E0C0D69C8}" presName="spaceBetweenRectangles" presStyleCnt="0"/>
      <dgm:spPr/>
    </dgm:pt>
    <dgm:pt modelId="{C8761B5F-5816-499A-BAD1-227A352C85CB}" type="pres">
      <dgm:prSet presAssocID="{257A891D-961D-4683-A392-4F49D4E4D60B}" presName="parentLin" presStyleCnt="0"/>
      <dgm:spPr/>
    </dgm:pt>
    <dgm:pt modelId="{55BDC46B-E413-45C0-B37F-E56E3661E509}" type="pres">
      <dgm:prSet presAssocID="{257A891D-961D-4683-A392-4F49D4E4D60B}" presName="parentLeftMargin" presStyleLbl="node1" presStyleIdx="1" presStyleCnt="3"/>
      <dgm:spPr/>
    </dgm:pt>
    <dgm:pt modelId="{537E5E85-4CDD-4421-9660-C752907120F9}" type="pres">
      <dgm:prSet presAssocID="{257A891D-961D-4683-A392-4F49D4E4D60B}" presName="parentText" presStyleLbl="node1" presStyleIdx="2" presStyleCnt="3" custScaleY="254397">
        <dgm:presLayoutVars>
          <dgm:chMax val="0"/>
          <dgm:bulletEnabled val="1"/>
        </dgm:presLayoutVars>
      </dgm:prSet>
      <dgm:spPr/>
    </dgm:pt>
    <dgm:pt modelId="{C4A34213-A642-4C4B-944F-2ABCAD2C6CA1}" type="pres">
      <dgm:prSet presAssocID="{257A891D-961D-4683-A392-4F49D4E4D60B}" presName="negativeSpace" presStyleCnt="0"/>
      <dgm:spPr/>
    </dgm:pt>
    <dgm:pt modelId="{FE4C4B53-7BCE-4D20-BDA1-BDE926A2B88F}" type="pres">
      <dgm:prSet presAssocID="{257A891D-961D-4683-A392-4F49D4E4D60B}" presName="childText" presStyleLbl="conFgAcc1" presStyleIdx="2" presStyleCnt="3">
        <dgm:presLayoutVars>
          <dgm:bulletEnabled val="1"/>
        </dgm:presLayoutVars>
      </dgm:prSet>
      <dgm:spPr/>
    </dgm:pt>
  </dgm:ptLst>
  <dgm:cxnLst>
    <dgm:cxn modelId="{82B5E605-0531-4856-8246-4B2F7B927229}" srcId="{A885ACA4-D8CB-4D1C-87F1-CAC75AC96718}" destId="{8536B249-2B23-4EC9-8663-298D754ABE45}" srcOrd="2" destOrd="0" parTransId="{4D9B2AC0-6459-4533-B272-C39EA7F08B07}" sibTransId="{DA8915DF-5D8E-4740-A2E2-055B89B6E811}"/>
    <dgm:cxn modelId="{94053F0A-2F5D-4061-A856-D41F86F85ADD}" type="presOf" srcId="{4AA03504-D8A6-47D6-8770-FD9CA103BCCE}" destId="{0CA347DF-4DD3-43C2-9FB6-CD1D12ED51F0}" srcOrd="0" destOrd="0" presId="urn:microsoft.com/office/officeart/2005/8/layout/list1"/>
    <dgm:cxn modelId="{F6DB1514-4F36-44C3-9999-B3252132FE7B}" type="presOf" srcId="{A4FBCB1B-1920-4161-8C6A-3A5D5434D7B1}" destId="{FE4C4B53-7BCE-4D20-BDA1-BDE926A2B88F}" srcOrd="0" destOrd="0" presId="urn:microsoft.com/office/officeart/2005/8/layout/list1"/>
    <dgm:cxn modelId="{69D7D918-83BB-4D27-A305-1864E7B02BDB}" srcId="{639645BA-4062-4A48-B620-D345D38DC790}" destId="{123E923F-EB63-4779-B57B-DCF7C32DED9F}" srcOrd="2" destOrd="0" parTransId="{2351F76E-5670-4C9B-8F0B-738280F4D04D}" sibTransId="{330C28F4-9C2E-46C8-971C-402926F02474}"/>
    <dgm:cxn modelId="{AC9F1F22-917D-48B1-9EEF-60C74DFC6BA0}" type="presOf" srcId="{A885ACA4-D8CB-4D1C-87F1-CAC75AC96718}" destId="{0CA347DF-4DD3-43C2-9FB6-CD1D12ED51F0}" srcOrd="0" destOrd="1" presId="urn:microsoft.com/office/officeart/2005/8/layout/list1"/>
    <dgm:cxn modelId="{C453612A-7BEE-4E89-BC67-4269781AFE84}" type="presOf" srcId="{4A3622B5-4819-4767-81D1-2726DAC1891F}" destId="{0079C85F-FA5B-4761-B062-EDC63560C574}" srcOrd="0" destOrd="0" presId="urn:microsoft.com/office/officeart/2005/8/layout/list1"/>
    <dgm:cxn modelId="{2778613A-B4CD-41B3-97AE-EBAAEDD3CF31}" type="presOf" srcId="{394C1538-CD26-4D20-961B-8A4A138F0A07}" destId="{E1A66E43-0EFE-401D-B8D6-B03DCA00FFDA}" srcOrd="0" destOrd="3" presId="urn:microsoft.com/office/officeart/2005/8/layout/list1"/>
    <dgm:cxn modelId="{B3074542-73E5-46BB-B5F4-F92373234EC2}" srcId="{5C45F4BE-0EFC-4DCE-BDF5-9BE17F980688}" destId="{A885ACA4-D8CB-4D1C-87F1-CAC75AC96718}" srcOrd="1" destOrd="0" parTransId="{0A345443-03AC-432E-B1A8-199E1346AE69}" sibTransId="{2EE8F101-CD14-4C74-9830-74A4061A70E7}"/>
    <dgm:cxn modelId="{F8235862-E628-4CB6-AA3B-1C5D893DB844}" srcId="{639645BA-4062-4A48-B620-D345D38DC790}" destId="{394C1538-CD26-4D20-961B-8A4A138F0A07}" srcOrd="1" destOrd="0" parTransId="{530D6C74-E035-4D15-BCCC-760080DA773C}" sibTransId="{C07EC265-5B67-4572-9272-A94AE0B347D7}"/>
    <dgm:cxn modelId="{4BC13364-E554-450D-8EBF-4BF1B4AD0D41}" srcId="{257A891D-961D-4683-A392-4F49D4E4D60B}" destId="{DB0491D3-E1DC-4CAF-B65A-2BF529C7B334}" srcOrd="1" destOrd="0" parTransId="{4992A688-A651-493B-A2EB-C5C4881130D6}" sibTransId="{53439C00-C8EC-4096-AE61-06281FF41BAE}"/>
    <dgm:cxn modelId="{041A3B66-3ACD-4B9C-87AE-33A198BB1049}" type="presOf" srcId="{257A891D-961D-4683-A392-4F49D4E4D60B}" destId="{537E5E85-4CDD-4421-9660-C752907120F9}" srcOrd="1" destOrd="0" presId="urn:microsoft.com/office/officeart/2005/8/layout/list1"/>
    <dgm:cxn modelId="{C9921749-2AA7-4257-AFB9-BC77BBA4D1C3}" srcId="{A885ACA4-D8CB-4D1C-87F1-CAC75AC96718}" destId="{E1D630FE-6556-4C5A-BB43-A31371E2F23D}" srcOrd="0" destOrd="0" parTransId="{E12F29D8-9ADB-435C-A4EC-5410A841709D}" sibTransId="{1FA340BD-FE6B-4A9E-B592-E71F2C0F2BD1}"/>
    <dgm:cxn modelId="{CBF28B6B-21C8-445C-8CE6-799D32C0DD88}" srcId="{4A3622B5-4819-4767-81D1-2726DAC1891F}" destId="{E60A10F6-F5CF-42BF-BD8F-6530A4944841}" srcOrd="0" destOrd="0" parTransId="{41FDBEC9-C29D-4D5D-9BB9-53169680EAD2}" sibTransId="{CB73CB7D-6F14-4F5D-9661-57225FBD36F0}"/>
    <dgm:cxn modelId="{C25FCB4C-8920-4B9C-BD71-55F083136507}" type="presOf" srcId="{DB0491D3-E1DC-4CAF-B65A-2BF529C7B334}" destId="{FE4C4B53-7BCE-4D20-BDA1-BDE926A2B88F}" srcOrd="0" destOrd="1" presId="urn:microsoft.com/office/officeart/2005/8/layout/list1"/>
    <dgm:cxn modelId="{5430F46C-0E22-40B9-8DB0-5BB057BB487C}" type="presOf" srcId="{4A3622B5-4819-4767-81D1-2726DAC1891F}" destId="{24682E15-7615-4F37-8E1D-B9BB72CA606F}" srcOrd="1" destOrd="0" presId="urn:microsoft.com/office/officeart/2005/8/layout/list1"/>
    <dgm:cxn modelId="{A7686B6F-E84F-4DF6-B62A-0727E9E66491}" srcId="{4A3622B5-4819-4767-81D1-2726DAC1891F}" destId="{639645BA-4062-4A48-B620-D345D38DC790}" srcOrd="1" destOrd="0" parTransId="{AD9B6D88-D004-4644-AE17-0B3393FF120F}" sibTransId="{D98EF519-018F-40E7-A8FE-0366D2899B81}"/>
    <dgm:cxn modelId="{FACF8777-A55F-4874-B8F1-3861B58EA255}" type="presOf" srcId="{5C45F4BE-0EFC-4DCE-BDF5-9BE17F980688}" destId="{E3A24676-F4CC-4D54-914B-699D51478AD6}" srcOrd="1" destOrd="0" presId="urn:microsoft.com/office/officeart/2005/8/layout/list1"/>
    <dgm:cxn modelId="{8DD65C78-F574-47FC-83BA-85913F5CB7E6}" type="presOf" srcId="{EAEC6167-574F-43E5-89A4-28BB30BEAFB5}" destId="{A1C694BD-47C4-406A-B435-0E317F9A0A00}" srcOrd="0" destOrd="0" presId="urn:microsoft.com/office/officeart/2005/8/layout/list1"/>
    <dgm:cxn modelId="{5567CA80-C7F9-4098-A3EF-8DCCD0D370AA}" srcId="{EAEC6167-574F-43E5-89A4-28BB30BEAFB5}" destId="{4A3622B5-4819-4767-81D1-2726DAC1891F}" srcOrd="0" destOrd="0" parTransId="{190AC1D7-DF08-4A62-9054-C0F71ECD4001}" sibTransId="{C581DA3B-393E-4091-ADE6-998886AFE16E}"/>
    <dgm:cxn modelId="{1061BF85-0ABA-47D2-85B2-75540684A7AC}" srcId="{A885ACA4-D8CB-4D1C-87F1-CAC75AC96718}" destId="{9F027156-C1AB-46BF-BE9F-1C6EB4B42B40}" srcOrd="1" destOrd="0" parTransId="{C0F36208-698B-464F-8582-3140DB7D14F5}" sibTransId="{8709C3F7-2B1F-4F7F-B5B5-5CF7D14ABD13}"/>
    <dgm:cxn modelId="{4DC2FE91-A93A-4677-BA3D-05249D761C6F}" type="presOf" srcId="{E60A10F6-F5CF-42BF-BD8F-6530A4944841}" destId="{E1A66E43-0EFE-401D-B8D6-B03DCA00FFDA}" srcOrd="0" destOrd="0" presId="urn:microsoft.com/office/officeart/2005/8/layout/list1"/>
    <dgm:cxn modelId="{F934EB92-003D-4F52-BA60-1FD47E80FD31}" type="presOf" srcId="{639645BA-4062-4A48-B620-D345D38DC790}" destId="{E1A66E43-0EFE-401D-B8D6-B03DCA00FFDA}" srcOrd="0" destOrd="1" presId="urn:microsoft.com/office/officeart/2005/8/layout/list1"/>
    <dgm:cxn modelId="{5231AE9C-97CD-4CAE-87E5-FE9502E81C1D}" type="presOf" srcId="{257A891D-961D-4683-A392-4F49D4E4D60B}" destId="{55BDC46B-E413-45C0-B37F-E56E3661E509}" srcOrd="0" destOrd="0" presId="urn:microsoft.com/office/officeart/2005/8/layout/list1"/>
    <dgm:cxn modelId="{6B58AEA0-3109-4657-89F7-89E0718F005E}" type="presOf" srcId="{E1D630FE-6556-4C5A-BB43-A31371E2F23D}" destId="{0CA347DF-4DD3-43C2-9FB6-CD1D12ED51F0}" srcOrd="0" destOrd="2" presId="urn:microsoft.com/office/officeart/2005/8/layout/list1"/>
    <dgm:cxn modelId="{BC178BAB-28C9-4A51-A424-C473BB2EB225}" type="presOf" srcId="{123E923F-EB63-4779-B57B-DCF7C32DED9F}" destId="{E1A66E43-0EFE-401D-B8D6-B03DCA00FFDA}" srcOrd="0" destOrd="4" presId="urn:microsoft.com/office/officeart/2005/8/layout/list1"/>
    <dgm:cxn modelId="{8352E6B3-84C9-451F-B8A1-BF13F76F2172}" type="presOf" srcId="{5C45F4BE-0EFC-4DCE-BDF5-9BE17F980688}" destId="{0B74C266-DA4F-4EE3-9CC0-275E651F9E50}" srcOrd="0" destOrd="0" presId="urn:microsoft.com/office/officeart/2005/8/layout/list1"/>
    <dgm:cxn modelId="{B20E41C2-6B8D-4D4D-A3B5-77E14568AAEB}" srcId="{639645BA-4062-4A48-B620-D345D38DC790}" destId="{85BCCC40-C9CC-4151-81B1-6337F1A05445}" srcOrd="0" destOrd="0" parTransId="{884F8E5E-E171-43C1-8ECF-0864A651BDB6}" sibTransId="{A9B51D02-59CC-4B4B-8ABF-B1B5EC6A2F4C}"/>
    <dgm:cxn modelId="{D8C339CB-A20C-4BB4-A500-0D0E745B3FD3}" type="presOf" srcId="{85BCCC40-C9CC-4151-81B1-6337F1A05445}" destId="{E1A66E43-0EFE-401D-B8D6-B03DCA00FFDA}" srcOrd="0" destOrd="2" presId="urn:microsoft.com/office/officeart/2005/8/layout/list1"/>
    <dgm:cxn modelId="{8C5717D7-547A-46C6-8874-F9ACB96A29F6}" type="presOf" srcId="{8536B249-2B23-4EC9-8663-298D754ABE45}" destId="{0CA347DF-4DD3-43C2-9FB6-CD1D12ED51F0}" srcOrd="0" destOrd="4" presId="urn:microsoft.com/office/officeart/2005/8/layout/list1"/>
    <dgm:cxn modelId="{3D5015D8-5C5F-4446-9286-ACF0DAF47999}" srcId="{EAEC6167-574F-43E5-89A4-28BB30BEAFB5}" destId="{5C45F4BE-0EFC-4DCE-BDF5-9BE17F980688}" srcOrd="1" destOrd="0" parTransId="{EFFEE076-2250-402B-8482-6787D38D4BA5}" sibTransId="{56C289D3-6C02-420E-B1D2-692E0C0D69C8}"/>
    <dgm:cxn modelId="{3B247BEA-F29E-49DA-A634-8EBE9A27C7F5}" srcId="{5C45F4BE-0EFC-4DCE-BDF5-9BE17F980688}" destId="{4AA03504-D8A6-47D6-8770-FD9CA103BCCE}" srcOrd="0" destOrd="0" parTransId="{8AEBE562-185A-4367-9E26-CB4E913A8F1A}" sibTransId="{37DDCAB6-59C9-438A-89C0-DB1EA81529EA}"/>
    <dgm:cxn modelId="{F3442BF1-642C-457C-BFC3-58E129D86C65}" srcId="{257A891D-961D-4683-A392-4F49D4E4D60B}" destId="{A4FBCB1B-1920-4161-8C6A-3A5D5434D7B1}" srcOrd="0" destOrd="0" parTransId="{750356F0-00D8-4E16-95D2-7FD5AC2F953A}" sibTransId="{ECE91F76-4EBB-4A09-A240-26257D286E61}"/>
    <dgm:cxn modelId="{E36DA5F5-98D7-4BFC-9EAA-12E7C6ADF8B9}" srcId="{EAEC6167-574F-43E5-89A4-28BB30BEAFB5}" destId="{257A891D-961D-4683-A392-4F49D4E4D60B}" srcOrd="2" destOrd="0" parTransId="{1E425DCA-2FF1-438B-AC56-BCE77DED97C1}" sibTransId="{A19322E9-64A7-4947-96C8-870DCD958706}"/>
    <dgm:cxn modelId="{3F4473FC-B0D5-4782-A3DE-1AA34D71A657}" type="presOf" srcId="{9F027156-C1AB-46BF-BE9F-1C6EB4B42B40}" destId="{0CA347DF-4DD3-43C2-9FB6-CD1D12ED51F0}" srcOrd="0" destOrd="3" presId="urn:microsoft.com/office/officeart/2005/8/layout/list1"/>
    <dgm:cxn modelId="{09F124C8-2AD2-43E7-9AEE-BB68AD3D457D}" type="presParOf" srcId="{A1C694BD-47C4-406A-B435-0E317F9A0A00}" destId="{104D6E2A-07F3-4CBB-943F-A1E4C3FA83D5}" srcOrd="0" destOrd="0" presId="urn:microsoft.com/office/officeart/2005/8/layout/list1"/>
    <dgm:cxn modelId="{C560E55A-FC68-44EE-9443-B3EF59015F3E}" type="presParOf" srcId="{104D6E2A-07F3-4CBB-943F-A1E4C3FA83D5}" destId="{0079C85F-FA5B-4761-B062-EDC63560C574}" srcOrd="0" destOrd="0" presId="urn:microsoft.com/office/officeart/2005/8/layout/list1"/>
    <dgm:cxn modelId="{4BE8CE5D-2B84-4D2B-895B-3077B311203C}" type="presParOf" srcId="{104D6E2A-07F3-4CBB-943F-A1E4C3FA83D5}" destId="{24682E15-7615-4F37-8E1D-B9BB72CA606F}" srcOrd="1" destOrd="0" presId="urn:microsoft.com/office/officeart/2005/8/layout/list1"/>
    <dgm:cxn modelId="{73E91F2C-693C-4B48-AE09-EF0C4D5A0FFC}" type="presParOf" srcId="{A1C694BD-47C4-406A-B435-0E317F9A0A00}" destId="{97929A7D-E6DA-45E1-828C-C98BFEE8CC05}" srcOrd="1" destOrd="0" presId="urn:microsoft.com/office/officeart/2005/8/layout/list1"/>
    <dgm:cxn modelId="{02F7E294-8DD2-4576-A66D-42C0A925A317}" type="presParOf" srcId="{A1C694BD-47C4-406A-B435-0E317F9A0A00}" destId="{E1A66E43-0EFE-401D-B8D6-B03DCA00FFDA}" srcOrd="2" destOrd="0" presId="urn:microsoft.com/office/officeart/2005/8/layout/list1"/>
    <dgm:cxn modelId="{4BDC4498-F81B-4385-B5E0-5F94F3CD8904}" type="presParOf" srcId="{A1C694BD-47C4-406A-B435-0E317F9A0A00}" destId="{838A1E2D-BC67-4B93-BC3F-3BEDF45D5D68}" srcOrd="3" destOrd="0" presId="urn:microsoft.com/office/officeart/2005/8/layout/list1"/>
    <dgm:cxn modelId="{90CAAA2B-457B-4783-9B20-E0D36D03DF05}" type="presParOf" srcId="{A1C694BD-47C4-406A-B435-0E317F9A0A00}" destId="{35757C13-FCD2-4E8F-8AC7-9602B326DC8D}" srcOrd="4" destOrd="0" presId="urn:microsoft.com/office/officeart/2005/8/layout/list1"/>
    <dgm:cxn modelId="{523F1AF5-C9AB-4898-8665-634EE7D0E6C8}" type="presParOf" srcId="{35757C13-FCD2-4E8F-8AC7-9602B326DC8D}" destId="{0B74C266-DA4F-4EE3-9CC0-275E651F9E50}" srcOrd="0" destOrd="0" presId="urn:microsoft.com/office/officeart/2005/8/layout/list1"/>
    <dgm:cxn modelId="{6D628B05-32C1-42E9-8B69-74535B033F12}" type="presParOf" srcId="{35757C13-FCD2-4E8F-8AC7-9602B326DC8D}" destId="{E3A24676-F4CC-4D54-914B-699D51478AD6}" srcOrd="1" destOrd="0" presId="urn:microsoft.com/office/officeart/2005/8/layout/list1"/>
    <dgm:cxn modelId="{05E38A58-2A76-4211-AF08-FA308DEBECBD}" type="presParOf" srcId="{A1C694BD-47C4-406A-B435-0E317F9A0A00}" destId="{35C979C1-E1FA-4D6E-B352-F2FD93665548}" srcOrd="5" destOrd="0" presId="urn:microsoft.com/office/officeart/2005/8/layout/list1"/>
    <dgm:cxn modelId="{65FC6EB9-EDFB-4E52-9A36-DC2EE3698507}" type="presParOf" srcId="{A1C694BD-47C4-406A-B435-0E317F9A0A00}" destId="{0CA347DF-4DD3-43C2-9FB6-CD1D12ED51F0}" srcOrd="6" destOrd="0" presId="urn:microsoft.com/office/officeart/2005/8/layout/list1"/>
    <dgm:cxn modelId="{342A8516-63A6-4612-94F1-31031F9D12FB}" type="presParOf" srcId="{A1C694BD-47C4-406A-B435-0E317F9A0A00}" destId="{DB3160E9-E2F7-454D-A7EE-0C4CF037B3E4}" srcOrd="7" destOrd="0" presId="urn:microsoft.com/office/officeart/2005/8/layout/list1"/>
    <dgm:cxn modelId="{0DD0AE67-947E-48FF-9352-15C65CBBDCF4}" type="presParOf" srcId="{A1C694BD-47C4-406A-B435-0E317F9A0A00}" destId="{C8761B5F-5816-499A-BAD1-227A352C85CB}" srcOrd="8" destOrd="0" presId="urn:microsoft.com/office/officeart/2005/8/layout/list1"/>
    <dgm:cxn modelId="{28E35A67-DA81-47F8-A20F-15A7B3BC3702}" type="presParOf" srcId="{C8761B5F-5816-499A-BAD1-227A352C85CB}" destId="{55BDC46B-E413-45C0-B37F-E56E3661E509}" srcOrd="0" destOrd="0" presId="urn:microsoft.com/office/officeart/2005/8/layout/list1"/>
    <dgm:cxn modelId="{699F8148-00AE-44EC-B6EC-7405B3A5CD51}" type="presParOf" srcId="{C8761B5F-5816-499A-BAD1-227A352C85CB}" destId="{537E5E85-4CDD-4421-9660-C752907120F9}" srcOrd="1" destOrd="0" presId="urn:microsoft.com/office/officeart/2005/8/layout/list1"/>
    <dgm:cxn modelId="{C6333D0E-65A2-4116-9DF3-1A3B038911D0}" type="presParOf" srcId="{A1C694BD-47C4-406A-B435-0E317F9A0A00}" destId="{C4A34213-A642-4C4B-944F-2ABCAD2C6CA1}" srcOrd="9" destOrd="0" presId="urn:microsoft.com/office/officeart/2005/8/layout/list1"/>
    <dgm:cxn modelId="{EC7AC831-211E-475F-BCDE-FE09B4A0D4F4}" type="presParOf" srcId="{A1C694BD-47C4-406A-B435-0E317F9A0A00}" destId="{FE4C4B53-7BCE-4D20-BDA1-BDE926A2B88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66E43-0EFE-401D-B8D6-B03DCA00FFDA}">
      <dsp:nvSpPr>
        <dsp:cNvPr id="0" name=""/>
        <dsp:cNvSpPr/>
      </dsp:nvSpPr>
      <dsp:spPr>
        <a:xfrm>
          <a:off x="0" y="477847"/>
          <a:ext cx="8229600" cy="1852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2496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Confesses Christ</a:t>
          </a:r>
        </a:p>
        <a:p>
          <a:pPr marL="171450" lvl="1" indent="-171450" algn="l" defTabSz="711200">
            <a:lnSpc>
              <a:spcPct val="90000"/>
            </a:lnSpc>
            <a:spcBef>
              <a:spcPct val="0"/>
            </a:spcBef>
            <a:spcAft>
              <a:spcPct val="15000"/>
            </a:spcAft>
            <a:buChar char="•"/>
          </a:pPr>
          <a:r>
            <a:rPr lang="en-US" sz="1600" kern="1200" dirty="0"/>
            <a:t>Has Spirit of Truth</a:t>
          </a:r>
        </a:p>
        <a:p>
          <a:pPr marL="342900" lvl="2" indent="-171450" algn="l" defTabSz="711200">
            <a:lnSpc>
              <a:spcPct val="90000"/>
            </a:lnSpc>
            <a:spcBef>
              <a:spcPct val="0"/>
            </a:spcBef>
            <a:spcAft>
              <a:spcPct val="15000"/>
            </a:spcAft>
            <a:buChar char="•"/>
          </a:pPr>
          <a:r>
            <a:rPr lang="en-US" sz="1600" kern="1200" dirty="0"/>
            <a:t>Listens to word</a:t>
          </a:r>
        </a:p>
        <a:p>
          <a:pPr marL="342900" lvl="2" indent="-171450" algn="l" defTabSz="711200">
            <a:lnSpc>
              <a:spcPct val="90000"/>
            </a:lnSpc>
            <a:spcBef>
              <a:spcPct val="0"/>
            </a:spcBef>
            <a:spcAft>
              <a:spcPct val="15000"/>
            </a:spcAft>
            <a:buChar char="•"/>
          </a:pPr>
          <a:r>
            <a:rPr lang="en-US" sz="1600" kern="1200" dirty="0"/>
            <a:t>Respects Godly counsel</a:t>
          </a:r>
        </a:p>
        <a:p>
          <a:pPr marL="342900" lvl="2" indent="-171450" algn="l" defTabSz="711200">
            <a:lnSpc>
              <a:spcPct val="90000"/>
            </a:lnSpc>
            <a:spcBef>
              <a:spcPct val="0"/>
            </a:spcBef>
            <a:spcAft>
              <a:spcPct val="15000"/>
            </a:spcAft>
            <a:buChar char="•"/>
          </a:pPr>
          <a:r>
            <a:rPr lang="en-US" sz="1600" kern="1200" dirty="0"/>
            <a:t>Obeys word (growing)</a:t>
          </a:r>
        </a:p>
      </dsp:txBody>
      <dsp:txXfrm>
        <a:off x="0" y="477847"/>
        <a:ext cx="8229600" cy="1852200"/>
      </dsp:txXfrm>
    </dsp:sp>
    <dsp:sp modelId="{24682E15-7615-4F37-8E1D-B9BB72CA606F}">
      <dsp:nvSpPr>
        <dsp:cNvPr id="0" name=""/>
        <dsp:cNvSpPr/>
      </dsp:nvSpPr>
      <dsp:spPr>
        <a:xfrm>
          <a:off x="411480" y="66809"/>
          <a:ext cx="5760720" cy="49959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Spirit of Christ (believer)</a:t>
          </a:r>
        </a:p>
      </dsp:txBody>
      <dsp:txXfrm>
        <a:off x="435868" y="91197"/>
        <a:ext cx="5711944" cy="450822"/>
      </dsp:txXfrm>
    </dsp:sp>
    <dsp:sp modelId="{0CA347DF-4DD3-43C2-9FB6-CD1D12ED51F0}">
      <dsp:nvSpPr>
        <dsp:cNvPr id="0" name=""/>
        <dsp:cNvSpPr/>
      </dsp:nvSpPr>
      <dsp:spPr>
        <a:xfrm>
          <a:off x="0" y="2836962"/>
          <a:ext cx="8229600" cy="18522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2496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Does not Confess Christ</a:t>
          </a:r>
        </a:p>
        <a:p>
          <a:pPr marL="171450" lvl="1" indent="-171450" algn="l" defTabSz="711200">
            <a:lnSpc>
              <a:spcPct val="90000"/>
            </a:lnSpc>
            <a:spcBef>
              <a:spcPct val="0"/>
            </a:spcBef>
            <a:spcAft>
              <a:spcPct val="15000"/>
            </a:spcAft>
            <a:buChar char="•"/>
          </a:pPr>
          <a:r>
            <a:rPr lang="en-US" sz="1600" kern="1200" dirty="0"/>
            <a:t>Has mostly Spirit of Falsehood</a:t>
          </a:r>
        </a:p>
        <a:p>
          <a:pPr marL="342900" lvl="2" indent="-171450" algn="l" defTabSz="711200">
            <a:lnSpc>
              <a:spcPct val="90000"/>
            </a:lnSpc>
            <a:spcBef>
              <a:spcPct val="0"/>
            </a:spcBef>
            <a:spcAft>
              <a:spcPct val="15000"/>
            </a:spcAft>
            <a:buChar char="•"/>
          </a:pPr>
          <a:r>
            <a:rPr lang="en-US" sz="1600" kern="1200" dirty="0"/>
            <a:t>Does not listen to word (partial response)</a:t>
          </a:r>
        </a:p>
        <a:p>
          <a:pPr marL="342900" lvl="2" indent="-171450" algn="l" defTabSz="711200">
            <a:lnSpc>
              <a:spcPct val="90000"/>
            </a:lnSpc>
            <a:spcBef>
              <a:spcPct val="0"/>
            </a:spcBef>
            <a:spcAft>
              <a:spcPct val="15000"/>
            </a:spcAft>
            <a:buChar char="•"/>
          </a:pPr>
          <a:r>
            <a:rPr lang="en-US" sz="1600" kern="1200" dirty="0"/>
            <a:t>Does not respect godly counsel</a:t>
          </a:r>
        </a:p>
        <a:p>
          <a:pPr marL="342900" lvl="2" indent="-171450" algn="l" defTabSz="711200">
            <a:lnSpc>
              <a:spcPct val="90000"/>
            </a:lnSpc>
            <a:spcBef>
              <a:spcPct val="0"/>
            </a:spcBef>
            <a:spcAft>
              <a:spcPct val="15000"/>
            </a:spcAft>
            <a:buChar char="•"/>
          </a:pPr>
          <a:r>
            <a:rPr lang="en-US" sz="1600" kern="1200" dirty="0"/>
            <a:t>Disobeys word</a:t>
          </a:r>
        </a:p>
      </dsp:txBody>
      <dsp:txXfrm>
        <a:off x="0" y="2836962"/>
        <a:ext cx="8229600" cy="1852200"/>
      </dsp:txXfrm>
    </dsp:sp>
    <dsp:sp modelId="{E3A24676-F4CC-4D54-914B-699D51478AD6}">
      <dsp:nvSpPr>
        <dsp:cNvPr id="0" name=""/>
        <dsp:cNvSpPr/>
      </dsp:nvSpPr>
      <dsp:spPr>
        <a:xfrm>
          <a:off x="411078" y="2362447"/>
          <a:ext cx="5755094" cy="56307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Spirit of Antichrist (unbeliever)</a:t>
          </a:r>
        </a:p>
      </dsp:txBody>
      <dsp:txXfrm>
        <a:off x="438565" y="2389934"/>
        <a:ext cx="5700120" cy="508101"/>
      </dsp:txXfrm>
    </dsp:sp>
    <dsp:sp modelId="{FE4C4B53-7BCE-4D20-BDA1-BDE926A2B88F}">
      <dsp:nvSpPr>
        <dsp:cNvPr id="0" name=""/>
        <dsp:cNvSpPr/>
      </dsp:nvSpPr>
      <dsp:spPr>
        <a:xfrm>
          <a:off x="0" y="5083590"/>
          <a:ext cx="8229600" cy="8694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2496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Has spirit of antichrist</a:t>
          </a:r>
        </a:p>
        <a:p>
          <a:pPr marL="171450" lvl="1" indent="-171450" algn="l" defTabSz="711200">
            <a:lnSpc>
              <a:spcPct val="90000"/>
            </a:lnSpc>
            <a:spcBef>
              <a:spcPct val="0"/>
            </a:spcBef>
            <a:spcAft>
              <a:spcPct val="15000"/>
            </a:spcAft>
            <a:buChar char="•"/>
          </a:pPr>
          <a:r>
            <a:rPr lang="en-US" sz="1600" kern="1200" dirty="0"/>
            <a:t>Is filled with falsehood – (completely unresponsive to Holy spirit)</a:t>
          </a:r>
        </a:p>
      </dsp:txBody>
      <dsp:txXfrm>
        <a:off x="0" y="5083590"/>
        <a:ext cx="8229600" cy="869400"/>
      </dsp:txXfrm>
    </dsp:sp>
    <dsp:sp modelId="{537E5E85-4CDD-4421-9660-C752907120F9}">
      <dsp:nvSpPr>
        <dsp:cNvPr id="0" name=""/>
        <dsp:cNvSpPr/>
      </dsp:nvSpPr>
      <dsp:spPr>
        <a:xfrm>
          <a:off x="411480" y="4721562"/>
          <a:ext cx="5760720" cy="45058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Beyond Redemption ( LIVING DEAD unbeliever)</a:t>
          </a:r>
        </a:p>
      </dsp:txBody>
      <dsp:txXfrm>
        <a:off x="433476" y="4743558"/>
        <a:ext cx="5716728" cy="4065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992EA-8DFB-45C0-948F-4E161B86C24B}" type="datetimeFigureOut">
              <a:rPr lang="en-US" smtClean="0"/>
              <a:t>12/20/2018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679CE-9B68-4DFE-A363-D509647C09BB}" type="slidenum">
              <a:rPr lang="en-US" smtClean="0"/>
              <a:t>‹#›</a:t>
            </a:fld>
            <a:endParaRPr lang="en-US" dirty="0"/>
          </a:p>
        </p:txBody>
      </p:sp>
    </p:spTree>
    <p:extLst>
      <p:ext uri="{BB962C8B-B14F-4D97-AF65-F5344CB8AC3E}">
        <p14:creationId xmlns:p14="http://schemas.microsoft.com/office/powerpoint/2010/main" val="53738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iblia.com/bible/esv/Acts%2028.30%E2%80%933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gotquestions.org/what-is-an-epistle.html#ixzz3eBIfeAM6" TargetMode="External"/><Relationship Id="rId5" Type="http://schemas.openxmlformats.org/officeDocument/2006/relationships/hyperlink" Target="http://biblia.com/bible/esv/Jude%201.1" TargetMode="External"/><Relationship Id="rId4" Type="http://schemas.openxmlformats.org/officeDocument/2006/relationships/hyperlink" Target="http://biblia.com/bible/esv/1%20Cor%2015.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1</a:t>
            </a:fld>
            <a:endParaRPr lang="en-US" dirty="0"/>
          </a:p>
        </p:txBody>
      </p:sp>
    </p:spTree>
    <p:extLst>
      <p:ext uri="{BB962C8B-B14F-4D97-AF65-F5344CB8AC3E}">
        <p14:creationId xmlns:p14="http://schemas.microsoft.com/office/powerpoint/2010/main" val="2512337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seems to be the meaning of "sin unto death; "willful and obstinate rejection of God's grace and persistence in </a:t>
            </a:r>
            <a:r>
              <a:rPr lang="en-US" dirty="0" err="1"/>
              <a:t>unrepented</a:t>
            </a:r>
            <a:r>
              <a:rPr lang="en-US" dirty="0"/>
              <a:t> sin. "Death"  - </a:t>
            </a:r>
            <a:r>
              <a:rPr lang="en-US" dirty="0" err="1"/>
              <a:t>bible.hub</a:t>
            </a:r>
            <a:r>
              <a:rPr lang="en-US" dirty="0"/>
              <a:t>, pulpit commentary</a:t>
            </a:r>
          </a:p>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20</a:t>
            </a:fld>
            <a:endParaRPr lang="en-US" dirty="0"/>
          </a:p>
        </p:txBody>
      </p:sp>
    </p:spTree>
    <p:extLst>
      <p:ext uri="{BB962C8B-B14F-4D97-AF65-F5344CB8AC3E}">
        <p14:creationId xmlns:p14="http://schemas.microsoft.com/office/powerpoint/2010/main" val="271436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confession should</a:t>
            </a:r>
            <a:r>
              <a:rPr lang="en-US" baseline="0" dirty="0"/>
              <a:t> be from the heart as well ..not only from the mouth.</a:t>
            </a:r>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22</a:t>
            </a:fld>
            <a:endParaRPr lang="en-US" dirty="0"/>
          </a:p>
        </p:txBody>
      </p:sp>
    </p:spTree>
    <p:extLst>
      <p:ext uri="{BB962C8B-B14F-4D97-AF65-F5344CB8AC3E}">
        <p14:creationId xmlns:p14="http://schemas.microsoft.com/office/powerpoint/2010/main" val="176733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24</a:t>
            </a:fld>
            <a:endParaRPr lang="en-US" dirty="0"/>
          </a:p>
        </p:txBody>
      </p:sp>
    </p:spTree>
    <p:extLst>
      <p:ext uri="{BB962C8B-B14F-4D97-AF65-F5344CB8AC3E}">
        <p14:creationId xmlns:p14="http://schemas.microsoft.com/office/powerpoint/2010/main" val="353100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5:6-8 We are inwardly and outwardly defiled; inwardly, by the power and pollution of sin in our nature. For our cleansing there is in and by Christ Jesus, the washing of regeneration and the renewing of the Holy Ghost. Some think that the two sacraments are here meant: baptism with water, as the outward sign of regeneration, and purifying from the pollution of sin by the Holy Spirit; and the Lord's supper, as the outward sign of the shedding Christ's blood, and the receiving him by faith for pardon and justification. Both these ways of cleansing were represented in the old ceremonial sacrifices and cleansings. This water and blood include all that is necessary to our salvation – Matthew Henry’s</a:t>
            </a:r>
            <a:r>
              <a:rPr lang="en-US" baseline="0" dirty="0"/>
              <a:t> Commentary</a:t>
            </a:r>
            <a:endParaRPr lang="en-US" dirty="0"/>
          </a:p>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25</a:t>
            </a:fld>
            <a:endParaRPr lang="en-US" dirty="0"/>
          </a:p>
        </p:txBody>
      </p:sp>
    </p:spTree>
    <p:extLst>
      <p:ext uri="{BB962C8B-B14F-4D97-AF65-F5344CB8AC3E}">
        <p14:creationId xmlns:p14="http://schemas.microsoft.com/office/powerpoint/2010/main" val="1479610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Spirit of God/ spirit of Christ has complete truth, no falsehood at all. On the flip side the spirit of the antichrist is complete falsehood – no truth at all. Most of us, though have a mix of the two. The saved have less spirit of falsehood and more spirit of truth and increasingly increase the “truth” component in our lives. The unsaved are vice versa. The “living dead” are those “unsaved” who sin unto death – </a:t>
            </a:r>
            <a:r>
              <a:rPr lang="en-US" dirty="0" err="1"/>
              <a:t>ie</a:t>
            </a:r>
            <a:r>
              <a:rPr lang="en-US" dirty="0"/>
              <a:t> those who have resisted God so much they can never turn to God at all…they too reflect the spirit of falsehood – no truth at all…no conscience, etc.</a:t>
            </a:r>
          </a:p>
          <a:p>
            <a:r>
              <a:rPr lang="en-US" dirty="0"/>
              <a:t>The unsaved, depending to their response can go to either of the 3 categories – saved, hell or living dead.</a:t>
            </a:r>
          </a:p>
        </p:txBody>
      </p:sp>
      <p:sp>
        <p:nvSpPr>
          <p:cNvPr id="4" name="Slide Number Placeholder 3"/>
          <p:cNvSpPr>
            <a:spLocks noGrp="1"/>
          </p:cNvSpPr>
          <p:nvPr>
            <p:ph type="sldNum" sz="quarter" idx="10"/>
          </p:nvPr>
        </p:nvSpPr>
        <p:spPr/>
        <p:txBody>
          <a:bodyPr/>
          <a:lstStyle/>
          <a:p>
            <a:fld id="{7F3679CE-9B68-4DFE-A363-D509647C09BB}" type="slidenum">
              <a:rPr lang="en-US" smtClean="0"/>
              <a:t>27</a:t>
            </a:fld>
            <a:endParaRPr lang="en-US" dirty="0"/>
          </a:p>
        </p:txBody>
      </p:sp>
    </p:spTree>
    <p:extLst>
      <p:ext uri="{BB962C8B-B14F-4D97-AF65-F5344CB8AC3E}">
        <p14:creationId xmlns:p14="http://schemas.microsoft.com/office/powerpoint/2010/main" val="2436244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Spirit of God/ spirit of Christ has complete truth, no falsehood at all. On the flip side the spirit of the antichrist is complete falsehood – no truth at all. Most of us, though have a mix of the two. The saved have less spirit of falsehood and more spirit of truth and increasingly increase the “truth” component in our lives. The unsaved are vice versa. The “living dead” are those “unsaved” who sin unto death – </a:t>
            </a:r>
            <a:r>
              <a:rPr lang="en-US" dirty="0" err="1"/>
              <a:t>ie</a:t>
            </a:r>
            <a:r>
              <a:rPr lang="en-US" dirty="0"/>
              <a:t> those who have resisted God so much they can never turn to God at all…they too reflect the spirit of falsehood – no truth at all…no conscience, etc.</a:t>
            </a:r>
          </a:p>
          <a:p>
            <a:r>
              <a:rPr lang="en-US" dirty="0"/>
              <a:t>The unsaved, depending to their response can go to either of the 3 categories – saved, hell or </a:t>
            </a:r>
            <a:r>
              <a:rPr lang="en-US"/>
              <a:t>living </a:t>
            </a:r>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29</a:t>
            </a:fld>
            <a:endParaRPr lang="en-US" dirty="0"/>
          </a:p>
        </p:txBody>
      </p:sp>
    </p:spTree>
    <p:extLst>
      <p:ext uri="{BB962C8B-B14F-4D97-AF65-F5344CB8AC3E}">
        <p14:creationId xmlns:p14="http://schemas.microsoft.com/office/powerpoint/2010/main" val="342419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John 5 assures that those in whom God’s seed resides are already part</a:t>
            </a:r>
          </a:p>
          <a:p>
            <a:r>
              <a:rPr lang="en-US" dirty="0"/>
              <a:t>Of the Heavenly Kingdom and can never be snatched away. On the flip side</a:t>
            </a:r>
          </a:p>
          <a:p>
            <a:r>
              <a:rPr lang="en-US" dirty="0"/>
              <a:t>There are those who by constantly resisting the Spirit are already part of Satan’s</a:t>
            </a:r>
          </a:p>
          <a:p>
            <a:r>
              <a:rPr lang="en-US" dirty="0"/>
              <a:t>Kingdom. Most of the population are still not in either but if they remain</a:t>
            </a:r>
          </a:p>
          <a:p>
            <a:r>
              <a:rPr lang="en-US" dirty="0"/>
              <a:t>In the current condition will also be in Satan’s Kingdom. Time is short. Stakes are high</a:t>
            </a:r>
          </a:p>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30</a:t>
            </a:fld>
            <a:endParaRPr lang="en-US" dirty="0"/>
          </a:p>
        </p:txBody>
      </p:sp>
    </p:spTree>
    <p:extLst>
      <p:ext uri="{BB962C8B-B14F-4D97-AF65-F5344CB8AC3E}">
        <p14:creationId xmlns:p14="http://schemas.microsoft.com/office/powerpoint/2010/main" val="250547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population are still not in either but if they remain</a:t>
            </a:r>
          </a:p>
          <a:p>
            <a:r>
              <a:rPr lang="en-US" dirty="0"/>
              <a:t>In the current condition will also be in Satan’s Kingdom. Time is short. Stakes are high</a:t>
            </a:r>
          </a:p>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31</a:t>
            </a:fld>
            <a:endParaRPr lang="en-US" dirty="0"/>
          </a:p>
        </p:txBody>
      </p:sp>
    </p:spTree>
    <p:extLst>
      <p:ext uri="{BB962C8B-B14F-4D97-AF65-F5344CB8AC3E}">
        <p14:creationId xmlns:p14="http://schemas.microsoft.com/office/powerpoint/2010/main" val="2505479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32</a:t>
            </a:fld>
            <a:endParaRPr lang="en-US" dirty="0"/>
          </a:p>
        </p:txBody>
      </p:sp>
    </p:spTree>
    <p:extLst>
      <p:ext uri="{BB962C8B-B14F-4D97-AF65-F5344CB8AC3E}">
        <p14:creationId xmlns:p14="http://schemas.microsoft.com/office/powerpoint/2010/main" val="303630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Epistles of the Bible are all found in the New Testament. They include 21 of the New Testament’s 27 books, extending from Romans to Jude. Thirteen of these Epistles were written by the apostle Paul: Romans, 1 and 2 Corinthians, Galatians, Ephesians, Philippians, Colossians, 1 and 2 Thessalonians, 1 and 2 Timothy, Titus, and Philemon. Within this group of Pauline Epistles is a subgroup labeled the Prison Epistles (Ephesians, Philippians, Colossians, and Philemon) so-called because they were written during Paul’s two-year house arrest in Rome (</a:t>
            </a:r>
            <a:r>
              <a:rPr lang="en-US" u="sng" dirty="0">
                <a:hlinkClick r:id="rId3"/>
              </a:rPr>
              <a:t>Acts 28:30–31</a:t>
            </a:r>
            <a:r>
              <a:rPr lang="en-US" dirty="0"/>
              <a:t>). The Pastoral Epistles (1 and 2 Timothy and Titus) were written to church leaders and include many teachings regarding practices within the early church.</a:t>
            </a:r>
            <a:br>
              <a:rPr lang="en-US" dirty="0"/>
            </a:br>
            <a:br>
              <a:rPr lang="en-US" dirty="0"/>
            </a:br>
            <a:r>
              <a:rPr lang="en-US" dirty="0"/>
              <a:t>Following these writings are eight General Epistles (sometimes called Catholic Epistles, since they were written to a “universal” audience) that include Hebrews, James, 1 and 2 Peter, 1, 2, and 3 John, and Jude. The author of Hebrews is unknown (though many have historically attributed it to Paul or one of Paul’s associates). James was one of the earliest New Testament writings and was written by James, the half-brother of Jesus (</a:t>
            </a:r>
            <a:r>
              <a:rPr lang="en-US" u="sng" dirty="0">
                <a:hlinkClick r:id="rId4"/>
              </a:rPr>
              <a:t>1 Corinthians 15:7</a:t>
            </a:r>
            <a:r>
              <a:rPr lang="en-US" dirty="0"/>
              <a:t>). The apostle Peter wrote 1 and 2 Peter. The apostle John (the same author of the Gospel of John and Revelation) wrote 1 John, 2 John, and 3 John. The short Epistle of Jude was written by Jude, another half-brother of Jesus (</a:t>
            </a:r>
            <a:r>
              <a:rPr lang="en-US" u="sng" dirty="0">
                <a:hlinkClick r:id="rId5"/>
              </a:rPr>
              <a:t>Jude 1:1</a:t>
            </a:r>
            <a:r>
              <a:rPr lang="en-US" dirty="0"/>
              <a:t>).</a:t>
            </a:r>
            <a:br>
              <a:rPr lang="en-US" dirty="0"/>
            </a:br>
            <a:br>
              <a:rPr lang="en-US" dirty="0"/>
            </a:br>
            <a:r>
              <a:rPr lang="en-US" dirty="0"/>
              <a:t>All of the known authors of the Epistles are either an apostle (Paul, Peter, John) or a family member of Jesus (James, Jude). Each of these individuals had a unique calling from the Lord Jesus that included writing letters to others. These letters, inspired by the Holy Spirit, are preserved as part of the New Testament’s writings today.</a:t>
            </a:r>
            <a:br>
              <a:rPr lang="en-US" dirty="0"/>
            </a:br>
            <a:br>
              <a:rPr lang="en-US" dirty="0"/>
            </a:br>
            <a:r>
              <a:rPr lang="en-US" dirty="0"/>
              <a:t>Read </a:t>
            </a:r>
            <a:r>
              <a:rPr lang="en-US" dirty="0" err="1"/>
              <a:t>more:</a:t>
            </a:r>
            <a:r>
              <a:rPr lang="en-US" u="sng" dirty="0" err="1">
                <a:hlinkClick r:id="rId6"/>
              </a:rPr>
              <a:t>http</a:t>
            </a:r>
            <a:r>
              <a:rPr lang="en-US" u="sng" dirty="0">
                <a:hlinkClick r:id="rId6"/>
              </a:rPr>
              <a:t>://www.gotquestions.org/what-is-an-epistle.html#ixzz3eBIfeAM6</a:t>
            </a:r>
            <a:endParaRPr lang="en-US" dirty="0"/>
          </a:p>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2</a:t>
            </a:fld>
            <a:endParaRPr lang="en-US" dirty="0"/>
          </a:p>
        </p:txBody>
      </p:sp>
    </p:spTree>
    <p:extLst>
      <p:ext uri="{BB962C8B-B14F-4D97-AF65-F5344CB8AC3E}">
        <p14:creationId xmlns:p14="http://schemas.microsoft.com/office/powerpoint/2010/main" val="387588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4</a:t>
            </a:fld>
            <a:endParaRPr lang="en-US" dirty="0"/>
          </a:p>
        </p:txBody>
      </p:sp>
    </p:spTree>
    <p:extLst>
      <p:ext uri="{BB962C8B-B14F-4D97-AF65-F5344CB8AC3E}">
        <p14:creationId xmlns:p14="http://schemas.microsoft.com/office/powerpoint/2010/main" val="303630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maintain</a:t>
            </a:r>
            <a:r>
              <a:rPr lang="en-US" baseline="0" dirty="0"/>
              <a:t> connect with God, sin is the “off” switch which can disconnect us from God. Love of the world is the </a:t>
            </a:r>
            <a:r>
              <a:rPr lang="en-US" baseline="0" dirty="0" err="1"/>
              <a:t>resistence</a:t>
            </a:r>
            <a:r>
              <a:rPr lang="en-US" baseline="0" dirty="0"/>
              <a:t> reducing our connect with God (like the circuit </a:t>
            </a:r>
            <a:r>
              <a:rPr lang="en-US" baseline="0" dirty="0" err="1"/>
              <a:t>resistence</a:t>
            </a:r>
            <a:r>
              <a:rPr lang="en-US" baseline="0" dirty="0"/>
              <a:t>) and battery is the practice and knowledge of God and abiding in Him.</a:t>
            </a:r>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7</a:t>
            </a:fld>
            <a:endParaRPr lang="en-US" dirty="0"/>
          </a:p>
        </p:txBody>
      </p:sp>
    </p:spTree>
    <p:extLst>
      <p:ext uri="{BB962C8B-B14F-4D97-AF65-F5344CB8AC3E}">
        <p14:creationId xmlns:p14="http://schemas.microsoft.com/office/powerpoint/2010/main" val="234315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know </a:t>
            </a:r>
            <a:r>
              <a:rPr lang="en-US" dirty="0" err="1"/>
              <a:t>know</a:t>
            </a:r>
            <a:r>
              <a:rPr lang="en-US" dirty="0"/>
              <a:t> that they know</a:t>
            </a:r>
          </a:p>
          <a:p>
            <a:r>
              <a:rPr lang="en-US" dirty="0"/>
              <a:t>Those who don’t know don’t know that they don’t know</a:t>
            </a:r>
          </a:p>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11</a:t>
            </a:fld>
            <a:endParaRPr lang="en-US" dirty="0"/>
          </a:p>
        </p:txBody>
      </p:sp>
    </p:spTree>
    <p:extLst>
      <p:ext uri="{BB962C8B-B14F-4D97-AF65-F5344CB8AC3E}">
        <p14:creationId xmlns:p14="http://schemas.microsoft.com/office/powerpoint/2010/main" val="132606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13</a:t>
            </a:fld>
            <a:endParaRPr lang="en-US" dirty="0"/>
          </a:p>
        </p:txBody>
      </p:sp>
    </p:spTree>
    <p:extLst>
      <p:ext uri="{BB962C8B-B14F-4D97-AF65-F5344CB8AC3E}">
        <p14:creationId xmlns:p14="http://schemas.microsoft.com/office/powerpoint/2010/main" val="176894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he is born of God. 10 By this the children of God and the children of the devil are obvious: anyone who does not practice righteousness is not of God, nor the one who does not love his brother. </a:t>
            </a:r>
            <a:r>
              <a:rPr lang="en-US" dirty="0" err="1"/>
              <a:t>Ch</a:t>
            </a:r>
            <a:r>
              <a:rPr lang="en-US" dirty="0"/>
              <a:t> 3</a:t>
            </a:r>
          </a:p>
          <a:p>
            <a:endParaRPr lang="en-US" dirty="0"/>
          </a:p>
          <a:p>
            <a:r>
              <a:rPr lang="en-US" dirty="0"/>
              <a:t>It is not</a:t>
            </a:r>
            <a:r>
              <a:rPr lang="en-US" baseline="0" dirty="0"/>
              <a:t> possible for one with God’s seed to “continue in sin”</a:t>
            </a:r>
            <a:endParaRPr lang="en-US" dirty="0"/>
          </a:p>
          <a:p>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14</a:t>
            </a:fld>
            <a:endParaRPr lang="en-US" dirty="0"/>
          </a:p>
        </p:txBody>
      </p:sp>
    </p:spTree>
    <p:extLst>
      <p:ext uri="{BB962C8B-B14F-4D97-AF65-F5344CB8AC3E}">
        <p14:creationId xmlns:p14="http://schemas.microsoft.com/office/powerpoint/2010/main" val="242750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root is a responsive conscience substantiated</a:t>
            </a:r>
            <a:r>
              <a:rPr lang="en-US" baseline="0" dirty="0"/>
              <a:t> by  actions, sharing and willingness to sacrifice – sub roots. </a:t>
            </a:r>
          </a:p>
          <a:p>
            <a:r>
              <a:rPr lang="en-US" baseline="0" dirty="0"/>
              <a:t>The fruits are love and purity in our lives..</a:t>
            </a:r>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15</a:t>
            </a:fld>
            <a:endParaRPr lang="en-US" dirty="0"/>
          </a:p>
        </p:txBody>
      </p:sp>
    </p:spTree>
    <p:extLst>
      <p:ext uri="{BB962C8B-B14F-4D97-AF65-F5344CB8AC3E}">
        <p14:creationId xmlns:p14="http://schemas.microsoft.com/office/powerpoint/2010/main" val="310761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main root is a weak</a:t>
            </a:r>
            <a:r>
              <a:rPr lang="en-US" baseline="0" dirty="0"/>
              <a:t> conscience supported by continual sin (sub roots) – result is hatred and death</a:t>
            </a:r>
            <a:endParaRPr lang="en-US" dirty="0"/>
          </a:p>
        </p:txBody>
      </p:sp>
      <p:sp>
        <p:nvSpPr>
          <p:cNvPr id="4" name="Slide Number Placeholder 3"/>
          <p:cNvSpPr>
            <a:spLocks noGrp="1"/>
          </p:cNvSpPr>
          <p:nvPr>
            <p:ph type="sldNum" sz="quarter" idx="10"/>
          </p:nvPr>
        </p:nvSpPr>
        <p:spPr/>
        <p:txBody>
          <a:bodyPr/>
          <a:lstStyle/>
          <a:p>
            <a:fld id="{7F3679CE-9B68-4DFE-A363-D509647C09BB}" type="slidenum">
              <a:rPr lang="en-US" smtClean="0"/>
              <a:t>16</a:t>
            </a:fld>
            <a:endParaRPr lang="en-US" dirty="0"/>
          </a:p>
        </p:txBody>
      </p:sp>
    </p:spTree>
    <p:extLst>
      <p:ext uri="{BB962C8B-B14F-4D97-AF65-F5344CB8AC3E}">
        <p14:creationId xmlns:p14="http://schemas.microsoft.com/office/powerpoint/2010/main" val="392659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2A302CE-AC7B-47DF-8D62-5D02287BCB4B}" type="datetimeFigureOut">
              <a:rPr lang="en-US" smtClean="0"/>
              <a:t>12/20/2018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B5328DD-F8F4-4495-9133-8861D411C2A6}" type="slidenum">
              <a:rPr lang="en-US" smtClean="0"/>
              <a:t>‹#›</a:t>
            </a:fld>
            <a:endParaRPr lang="en-US" dirty="0"/>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A302CE-AC7B-47DF-8D62-5D02287BCB4B}"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328DD-F8F4-4495-9133-8861D411C2A6}" type="slidenum">
              <a:rPr lang="en-US" smtClean="0"/>
              <a:t>‹#›</a:t>
            </a:fld>
            <a:endParaRPr 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A302CE-AC7B-47DF-8D62-5D02287BCB4B}"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328DD-F8F4-4495-9133-8861D411C2A6}" type="slidenum">
              <a:rPr lang="en-US" smtClean="0"/>
              <a:t>‹#›</a:t>
            </a:fld>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A302CE-AC7B-47DF-8D62-5D02287BCB4B}"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328DD-F8F4-4495-9133-8861D411C2A6}"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2A302CE-AC7B-47DF-8D62-5D02287BCB4B}"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328DD-F8F4-4495-9133-8861D411C2A6}"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2A302CE-AC7B-47DF-8D62-5D02287BCB4B}" type="datetimeFigureOut">
              <a:rPr lang="en-US" smtClean="0"/>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328DD-F8F4-4495-9133-8861D411C2A6}"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2A302CE-AC7B-47DF-8D62-5D02287BCB4B}" type="datetimeFigureOut">
              <a:rPr lang="en-US" smtClean="0"/>
              <a:t>12/20/2018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328DD-F8F4-4495-9133-8861D411C2A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A302CE-AC7B-47DF-8D62-5D02287BCB4B}" type="datetimeFigureOut">
              <a:rPr lang="en-US" smtClean="0"/>
              <a:t>12/20/2018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328DD-F8F4-4495-9133-8861D411C2A6}"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302CE-AC7B-47DF-8D62-5D02287BCB4B}" type="datetimeFigureOut">
              <a:rPr lang="en-US" smtClean="0"/>
              <a:t>12/20/2018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328DD-F8F4-4495-9133-8861D411C2A6}" type="slidenum">
              <a:rPr lang="en-US" smtClean="0"/>
              <a:t>‹#›</a:t>
            </a:fld>
            <a:endParaRPr lang="en-US"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2A302CE-AC7B-47DF-8D62-5D02287BCB4B}" type="datetimeFigureOut">
              <a:rPr lang="en-US" smtClean="0"/>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328DD-F8F4-4495-9133-8861D411C2A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32A302CE-AC7B-47DF-8D62-5D02287BCB4B}" type="datetimeFigureOut">
              <a:rPr lang="en-US" smtClean="0"/>
              <a:t>12/20/2018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B5328DD-F8F4-4495-9133-8861D411C2A6}"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2A302CE-AC7B-47DF-8D62-5D02287BCB4B}" type="datetimeFigureOut">
              <a:rPr lang="en-US" smtClean="0"/>
              <a:t>12/20/2018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B5328DD-F8F4-4495-9133-8861D411C2A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HHtpdfOBF9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7" y="0"/>
            <a:ext cx="915675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647826"/>
            <a:ext cx="9124950" cy="376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29029"/>
            <a:ext cx="8763000" cy="1190171"/>
          </a:xfrm>
        </p:spPr>
        <p:txBody>
          <a:bodyPr/>
          <a:lstStyle/>
          <a:p>
            <a:r>
              <a:rPr lang="en-US" dirty="0">
                <a:solidFill>
                  <a:schemeClr val="bg1"/>
                </a:solidFill>
              </a:rPr>
              <a:t>GOD REVEALED</a:t>
            </a:r>
          </a:p>
        </p:txBody>
      </p:sp>
      <p:sp>
        <p:nvSpPr>
          <p:cNvPr id="3" name="Subtitle 2"/>
          <p:cNvSpPr>
            <a:spLocks noGrp="1"/>
          </p:cNvSpPr>
          <p:nvPr>
            <p:ph type="subTitle" idx="1"/>
          </p:nvPr>
        </p:nvSpPr>
        <p:spPr>
          <a:xfrm>
            <a:off x="-12757" y="1647826"/>
            <a:ext cx="9156757" cy="3762374"/>
          </a:xfrm>
          <a:blipFill dpi="0" rotWithShape="1">
            <a:blip r:embed="rId5">
              <a:alphaModFix amt="48000"/>
            </a:blip>
            <a:srcRect/>
            <a:tile tx="0" ty="0" sx="100000" sy="100000" flip="none" algn="tl"/>
          </a:blipFill>
        </p:spPr>
        <p:txBody>
          <a:bodyPr>
            <a:noAutofit/>
          </a:bodyPr>
          <a:lstStyle/>
          <a:p>
            <a:endParaRPr lang="en-US" sz="3600" b="1" dirty="0">
              <a:solidFill>
                <a:schemeClr val="bg1"/>
              </a:solidFill>
              <a:effectLst>
                <a:outerShdw blurRad="38100" dist="38100" dir="2700000" algn="tl">
                  <a:srgbClr val="000000">
                    <a:alpha val="43137"/>
                  </a:srgbClr>
                </a:outerShdw>
              </a:effectLst>
            </a:endParaRPr>
          </a:p>
          <a:p>
            <a:pPr algn="l"/>
            <a:r>
              <a:rPr lang="en-US" sz="3200" b="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The Gospels</a:t>
            </a:r>
          </a:p>
          <a:p>
            <a:pPr algn="l"/>
            <a:r>
              <a:rPr lang="en-US" sz="3200" b="1" i="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Acts of the Apostles</a:t>
            </a:r>
          </a:p>
          <a:p>
            <a:pPr algn="l"/>
            <a:r>
              <a:rPr lang="en-US" sz="3200" dirty="0">
                <a:solidFill>
                  <a:schemeClr val="bg1"/>
                </a:solidFill>
                <a:effectLst>
                  <a:outerShdw blurRad="38100" dist="38100" dir="2700000" algn="tl">
                    <a:srgbClr val="000000">
                      <a:alpha val="43137"/>
                    </a:srgbClr>
                  </a:outerShdw>
                </a:effectLst>
              </a:rPr>
              <a:t>	Paul’s Letters</a:t>
            </a:r>
          </a:p>
          <a:p>
            <a:pPr algn="l"/>
            <a:r>
              <a:rPr lang="en-US" sz="3200" b="1" i="1">
                <a:solidFill>
                  <a:schemeClr val="bg1"/>
                </a:solidFill>
                <a:effectLst>
                  <a:outerShdw blurRad="38100" dist="38100" dir="2700000" algn="tl">
                    <a:srgbClr val="000000">
                      <a:alpha val="43137"/>
                    </a:srgbClr>
                  </a:outerShdw>
                </a:effectLst>
              </a:rPr>
              <a:t>	Powerful Letters</a:t>
            </a:r>
            <a:endParaRPr lang="en-US" sz="3200" b="1" i="1" dirty="0">
              <a:solidFill>
                <a:schemeClr val="bg1"/>
              </a:solidFill>
              <a:effectLst>
                <a:outerShdw blurRad="38100" dist="38100" dir="2700000" algn="tl">
                  <a:srgbClr val="000000">
                    <a:alpha val="43137"/>
                  </a:srgbClr>
                </a:outerShdw>
              </a:effectLst>
            </a:endParaRPr>
          </a:p>
          <a:p>
            <a:pPr algn="l"/>
            <a:r>
              <a:rPr lang="en-US" sz="3200" dirty="0">
                <a:solidFill>
                  <a:schemeClr val="bg1"/>
                </a:solidFill>
                <a:effectLst>
                  <a:outerShdw blurRad="38100" dist="38100" dir="2700000" algn="tl">
                    <a:srgbClr val="000000">
                      <a:alpha val="43137"/>
                    </a:srgbClr>
                  </a:outerShdw>
                </a:effectLst>
              </a:rPr>
              <a:t>	Revelation</a:t>
            </a:r>
          </a:p>
          <a:p>
            <a:endParaRPr lang="en-US" sz="3600" dirty="0">
              <a:solidFill>
                <a:schemeClr val="tx1"/>
              </a:solidFill>
            </a:endParaRPr>
          </a:p>
          <a:p>
            <a:endParaRPr lang="en-US" sz="2800" b="1" dirty="0">
              <a:solidFill>
                <a:schemeClr val="tx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A New Testament Journey</a:t>
            </a:r>
          </a:p>
          <a:p>
            <a:r>
              <a:rPr lang="en-US" sz="2400" b="1" dirty="0">
                <a:solidFill>
                  <a:schemeClr val="bg1"/>
                </a:solidFill>
                <a:effectLst>
                  <a:outerShdw blurRad="38100" dist="38100" dir="2700000" algn="tl">
                    <a:srgbClr val="000000">
                      <a:alpha val="43137"/>
                    </a:srgbClr>
                  </a:outerShdw>
                </a:effectLst>
              </a:rPr>
              <a:t>Lesson 24: 1 John – Enjoy Fellowship</a:t>
            </a:r>
          </a:p>
        </p:txBody>
      </p:sp>
    </p:spTree>
    <p:extLst>
      <p:ext uri="{BB962C8B-B14F-4D97-AF65-F5344CB8AC3E}">
        <p14:creationId xmlns:p14="http://schemas.microsoft.com/office/powerpoint/2010/main" val="8687453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a:bodyPr>
          <a:lstStyle/>
          <a:p>
            <a:pPr marL="109728" indent="0">
              <a:buNone/>
            </a:pPr>
            <a:r>
              <a:rPr lang="en-US" sz="3600" dirty="0"/>
              <a:t>1 John 2:3 By this </a:t>
            </a:r>
            <a:r>
              <a:rPr lang="en-US" sz="3600" b="1" dirty="0">
                <a:solidFill>
                  <a:srgbClr val="FF0000"/>
                </a:solidFill>
              </a:rPr>
              <a:t>we know that we have come to know Him</a:t>
            </a:r>
            <a:r>
              <a:rPr lang="en-US" sz="3600" dirty="0"/>
              <a:t>, if we keep His commandments. </a:t>
            </a:r>
          </a:p>
        </p:txBody>
      </p:sp>
      <p:sp>
        <p:nvSpPr>
          <p:cNvPr id="3" name="Title 2"/>
          <p:cNvSpPr>
            <a:spLocks noGrp="1"/>
          </p:cNvSpPr>
          <p:nvPr>
            <p:ph type="title"/>
          </p:nvPr>
        </p:nvSpPr>
        <p:spPr/>
        <p:txBody>
          <a:bodyPr>
            <a:normAutofit fontScale="90000"/>
          </a:bodyPr>
          <a:lstStyle/>
          <a:p>
            <a:r>
              <a:rPr lang="en-US" dirty="0"/>
              <a:t>Walk in the Light</a:t>
            </a:r>
            <a:br>
              <a:rPr lang="en-US" dirty="0"/>
            </a:br>
            <a:r>
              <a:rPr lang="en-US" sz="3600" dirty="0"/>
              <a:t>Knowledge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01775"/>
            <a:ext cx="282257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887282"/>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267200" cy="4525963"/>
          </a:xfrm>
        </p:spPr>
        <p:txBody>
          <a:bodyPr>
            <a:normAutofit fontScale="92500" lnSpcReduction="20000"/>
          </a:bodyPr>
          <a:lstStyle/>
          <a:p>
            <a:pPr marL="109728" indent="0">
              <a:buNone/>
            </a:pPr>
            <a:r>
              <a:rPr lang="en-US" dirty="0"/>
              <a:t>1 John 2:10 The </a:t>
            </a:r>
            <a:r>
              <a:rPr lang="en-US" sz="3000" b="1" dirty="0">
                <a:solidFill>
                  <a:srgbClr val="FF0000"/>
                </a:solidFill>
              </a:rPr>
              <a:t>one who loves</a:t>
            </a:r>
            <a:r>
              <a:rPr lang="en-US" dirty="0"/>
              <a:t> his brother </a:t>
            </a:r>
            <a:r>
              <a:rPr lang="en-US" sz="3000" b="1" dirty="0">
                <a:solidFill>
                  <a:srgbClr val="FF0000"/>
                </a:solidFill>
              </a:rPr>
              <a:t>abides in the Light</a:t>
            </a:r>
            <a:r>
              <a:rPr lang="en-US" dirty="0"/>
              <a:t> and there is no cause for stumbling in him. 11 But the one who hates his brother is in the darkness and walks in the darkness, and </a:t>
            </a:r>
            <a:r>
              <a:rPr lang="en-US" sz="3000" b="1" dirty="0">
                <a:solidFill>
                  <a:srgbClr val="FF0000"/>
                </a:solidFill>
              </a:rPr>
              <a:t>does not know where he is going </a:t>
            </a:r>
            <a:r>
              <a:rPr lang="en-US" dirty="0"/>
              <a:t>because the darkness has blinded his eyes.</a:t>
            </a:r>
          </a:p>
        </p:txBody>
      </p:sp>
      <p:sp>
        <p:nvSpPr>
          <p:cNvPr id="3" name="Title 2"/>
          <p:cNvSpPr>
            <a:spLocks noGrp="1"/>
          </p:cNvSpPr>
          <p:nvPr>
            <p:ph type="title"/>
          </p:nvPr>
        </p:nvSpPr>
        <p:spPr/>
        <p:txBody>
          <a:bodyPr>
            <a:normAutofit fontScale="90000"/>
          </a:bodyPr>
          <a:lstStyle/>
          <a:p>
            <a:r>
              <a:rPr lang="en-US" dirty="0"/>
              <a:t>Walk in the Light</a:t>
            </a:r>
            <a:br>
              <a:rPr lang="en-US" dirty="0"/>
            </a:br>
            <a:r>
              <a:rPr lang="en-US" sz="3600" dirty="0"/>
              <a:t>Love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32597"/>
            <a:ext cx="282257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822002"/>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43400" cy="4525963"/>
          </a:xfrm>
        </p:spPr>
        <p:txBody>
          <a:bodyPr>
            <a:normAutofit/>
          </a:bodyPr>
          <a:lstStyle/>
          <a:p>
            <a:r>
              <a:rPr lang="en-US" dirty="0"/>
              <a:t>Steadfast Hope (ahead)</a:t>
            </a:r>
          </a:p>
          <a:p>
            <a:r>
              <a:rPr lang="en-US" dirty="0"/>
              <a:t>Eternal seed (within)</a:t>
            </a:r>
          </a:p>
          <a:p>
            <a:r>
              <a:rPr lang="en-US" dirty="0"/>
              <a:t>Atmosphere of God (around)</a:t>
            </a:r>
          </a:p>
          <a:p>
            <a:r>
              <a:rPr lang="en-US" dirty="0"/>
              <a:t>Confidence in Prayer (upward)</a:t>
            </a:r>
          </a:p>
        </p:txBody>
      </p:sp>
      <p:sp>
        <p:nvSpPr>
          <p:cNvPr id="3" name="Title 2"/>
          <p:cNvSpPr>
            <a:spLocks noGrp="1"/>
          </p:cNvSpPr>
          <p:nvPr>
            <p:ph type="title"/>
          </p:nvPr>
        </p:nvSpPr>
        <p:spPr/>
        <p:txBody>
          <a:bodyPr>
            <a:normAutofit fontScale="90000"/>
          </a:bodyPr>
          <a:lstStyle/>
          <a:p>
            <a:r>
              <a:rPr lang="en-US" dirty="0"/>
              <a:t>Enjoying Fellowship</a:t>
            </a:r>
            <a:br>
              <a:rPr lang="en-US" dirty="0"/>
            </a:br>
            <a:r>
              <a:rPr lang="en-US" sz="3600" dirty="0"/>
              <a:t>Grow in Purity</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31913"/>
            <a:ext cx="3597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967808"/>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512962" cy="4525963"/>
          </a:xfrm>
        </p:spPr>
        <p:txBody>
          <a:bodyPr>
            <a:normAutofit/>
          </a:bodyPr>
          <a:lstStyle/>
          <a:p>
            <a:pPr marL="109728" indent="0">
              <a:buNone/>
            </a:pPr>
            <a:r>
              <a:rPr lang="en-US" sz="3600" dirty="0"/>
              <a:t>1 John 3:</a:t>
            </a:r>
            <a:r>
              <a:rPr lang="en-US" sz="3600" b="1" baseline="30000" dirty="0"/>
              <a:t>3 </a:t>
            </a:r>
            <a:r>
              <a:rPr lang="en-US" sz="3600" dirty="0"/>
              <a:t>And everyone who has this hope </a:t>
            </a:r>
            <a:r>
              <a:rPr lang="en-US" sz="3600" i="1" dirty="0"/>
              <a:t>fixed</a:t>
            </a:r>
            <a:r>
              <a:rPr lang="en-US" sz="3600" dirty="0"/>
              <a:t> on Him purifies himself, just as He is pure.</a:t>
            </a:r>
          </a:p>
        </p:txBody>
      </p:sp>
      <p:sp>
        <p:nvSpPr>
          <p:cNvPr id="3" name="Title 2"/>
          <p:cNvSpPr>
            <a:spLocks noGrp="1"/>
          </p:cNvSpPr>
          <p:nvPr>
            <p:ph type="title"/>
          </p:nvPr>
        </p:nvSpPr>
        <p:spPr/>
        <p:txBody>
          <a:bodyPr>
            <a:normAutofit fontScale="90000"/>
          </a:bodyPr>
          <a:lstStyle/>
          <a:p>
            <a:r>
              <a:rPr lang="en-US" dirty="0"/>
              <a:t>Grow in Purity</a:t>
            </a:r>
            <a:br>
              <a:rPr lang="en-US" dirty="0"/>
            </a:br>
            <a:r>
              <a:rPr lang="en-US" sz="3600" dirty="0"/>
              <a:t>Steadfast Hope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162" y="1547796"/>
            <a:ext cx="3564238" cy="4167204"/>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82587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a:bodyPr>
          <a:lstStyle/>
          <a:p>
            <a:pPr marL="109728" indent="0">
              <a:buNone/>
            </a:pPr>
            <a:r>
              <a:rPr lang="en-US" b="1" baseline="30000" dirty="0"/>
              <a:t>9 </a:t>
            </a:r>
            <a:r>
              <a:rPr lang="en-US" dirty="0"/>
              <a:t>No one who is</a:t>
            </a:r>
            <a:r>
              <a:rPr lang="en-US" baseline="30000" dirty="0"/>
              <a:t> </a:t>
            </a:r>
            <a:r>
              <a:rPr lang="en-US" dirty="0"/>
              <a:t>born of God practices sin, </a:t>
            </a:r>
            <a:r>
              <a:rPr lang="en-US" sz="3000" b="1" dirty="0">
                <a:solidFill>
                  <a:srgbClr val="FF0000"/>
                </a:solidFill>
              </a:rPr>
              <a:t>because His seed abides in him</a:t>
            </a:r>
            <a:r>
              <a:rPr lang="en-US" dirty="0"/>
              <a:t>; and he cannot sin, because he is born of God.  </a:t>
            </a:r>
            <a:r>
              <a:rPr lang="en-US" dirty="0" err="1"/>
              <a:t>Ch</a:t>
            </a:r>
            <a:r>
              <a:rPr lang="en-US" dirty="0"/>
              <a:t> 3</a:t>
            </a:r>
          </a:p>
        </p:txBody>
      </p:sp>
      <p:sp>
        <p:nvSpPr>
          <p:cNvPr id="3" name="Title 2"/>
          <p:cNvSpPr>
            <a:spLocks noGrp="1"/>
          </p:cNvSpPr>
          <p:nvPr>
            <p:ph type="title"/>
          </p:nvPr>
        </p:nvSpPr>
        <p:spPr/>
        <p:txBody>
          <a:bodyPr>
            <a:normAutofit fontScale="90000"/>
          </a:bodyPr>
          <a:lstStyle/>
          <a:p>
            <a:r>
              <a:rPr lang="en-US" dirty="0"/>
              <a:t>Grow in Purity</a:t>
            </a:r>
            <a:br>
              <a:rPr lang="en-US" dirty="0"/>
            </a:br>
            <a:r>
              <a:rPr lang="en-US" sz="3600" dirty="0"/>
              <a:t>Eternal Seed</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15" y="1371600"/>
            <a:ext cx="3597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055094"/>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Grow in Purity</a:t>
            </a:r>
            <a:br>
              <a:rPr lang="en-US" dirty="0"/>
            </a:br>
            <a:r>
              <a:rPr lang="en-US" sz="3600" dirty="0"/>
              <a:t>Eternal Seed</a:t>
            </a:r>
            <a:endParaRPr lang="en-IN" sz="3600" dirty="0"/>
          </a:p>
        </p:txBody>
      </p:sp>
      <p:sp>
        <p:nvSpPr>
          <p:cNvPr id="3" name="Content Placeholder 2"/>
          <p:cNvSpPr>
            <a:spLocks noGrp="1"/>
          </p:cNvSpPr>
          <p:nvPr>
            <p:ph idx="1"/>
          </p:nvPr>
        </p:nvSpPr>
        <p:spPr>
          <a:xfrm>
            <a:off x="395536" y="1340768"/>
            <a:ext cx="8229600" cy="4709160"/>
          </a:xfrm>
        </p:spPr>
        <p:txBody>
          <a:bodyPr/>
          <a:lstStyle/>
          <a:p>
            <a:pPr marL="137160" indent="0">
              <a:buNone/>
            </a:pPr>
            <a:endParaRPr lang="en-IN" dirty="0"/>
          </a:p>
        </p:txBody>
      </p:sp>
      <p:pic>
        <p:nvPicPr>
          <p:cNvPr id="1028" name="Picture 4" descr="http://www.clker.com/cliparts/B/W/r/3/v/w/fruit-tree-and-roots-without-line-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032" y="1945432"/>
            <a:ext cx="4392488" cy="4121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74432" y="5545832"/>
            <a:ext cx="3148619" cy="707886"/>
          </a:xfrm>
          <a:prstGeom prst="rect">
            <a:avLst/>
          </a:prstGeom>
          <a:noFill/>
        </p:spPr>
        <p:txBody>
          <a:bodyPr wrap="none" rtlCol="0">
            <a:spAutoFit/>
          </a:bodyPr>
          <a:lstStyle/>
          <a:p>
            <a:r>
              <a:rPr lang="en-US" sz="2000" b="1" dirty="0"/>
              <a:t>Responsive Conscience </a:t>
            </a:r>
          </a:p>
          <a:p>
            <a:r>
              <a:rPr lang="en-US" sz="2000" b="1" dirty="0"/>
              <a:t>(3:21)</a:t>
            </a:r>
            <a:endParaRPr lang="en-IN" sz="2000" b="1" dirty="0"/>
          </a:p>
        </p:txBody>
      </p:sp>
      <p:sp>
        <p:nvSpPr>
          <p:cNvPr id="5" name="TextBox 4"/>
          <p:cNvSpPr txBox="1"/>
          <p:nvPr/>
        </p:nvSpPr>
        <p:spPr>
          <a:xfrm>
            <a:off x="5374432" y="4897760"/>
            <a:ext cx="1765227" cy="369332"/>
          </a:xfrm>
          <a:prstGeom prst="rect">
            <a:avLst/>
          </a:prstGeom>
          <a:noFill/>
        </p:spPr>
        <p:txBody>
          <a:bodyPr wrap="none" rtlCol="0">
            <a:spAutoFit/>
          </a:bodyPr>
          <a:lstStyle/>
          <a:p>
            <a:r>
              <a:rPr lang="en-US" dirty="0"/>
              <a:t>Sharing (3:17)</a:t>
            </a:r>
            <a:endParaRPr lang="en-IN" dirty="0"/>
          </a:p>
        </p:txBody>
      </p:sp>
      <p:sp>
        <p:nvSpPr>
          <p:cNvPr id="6" name="TextBox 5"/>
          <p:cNvSpPr txBox="1"/>
          <p:nvPr/>
        </p:nvSpPr>
        <p:spPr>
          <a:xfrm>
            <a:off x="902800" y="4897760"/>
            <a:ext cx="2589170" cy="646331"/>
          </a:xfrm>
          <a:prstGeom prst="rect">
            <a:avLst/>
          </a:prstGeom>
          <a:noFill/>
        </p:spPr>
        <p:txBody>
          <a:bodyPr wrap="none" rtlCol="0">
            <a:spAutoFit/>
          </a:bodyPr>
          <a:lstStyle/>
          <a:p>
            <a:r>
              <a:rPr lang="en-US" dirty="0"/>
              <a:t>Sacrifice /lay </a:t>
            </a:r>
            <a:r>
              <a:rPr lang="en-US" dirty="0" err="1"/>
              <a:t>dow</a:t>
            </a:r>
            <a:r>
              <a:rPr lang="en-US" dirty="0"/>
              <a:t> life</a:t>
            </a:r>
          </a:p>
          <a:p>
            <a:r>
              <a:rPr lang="en-US" dirty="0"/>
              <a:t>3:16</a:t>
            </a:r>
            <a:endParaRPr lang="en-IN" dirty="0"/>
          </a:p>
        </p:txBody>
      </p:sp>
      <p:sp>
        <p:nvSpPr>
          <p:cNvPr id="9" name="TextBox 8"/>
          <p:cNvSpPr txBox="1"/>
          <p:nvPr/>
        </p:nvSpPr>
        <p:spPr>
          <a:xfrm>
            <a:off x="2070448" y="5608548"/>
            <a:ext cx="1016625" cy="646331"/>
          </a:xfrm>
          <a:prstGeom prst="rect">
            <a:avLst/>
          </a:prstGeom>
          <a:noFill/>
        </p:spPr>
        <p:txBody>
          <a:bodyPr wrap="none" rtlCol="0">
            <a:spAutoFit/>
          </a:bodyPr>
          <a:lstStyle/>
          <a:p>
            <a:r>
              <a:rPr lang="en-US" dirty="0"/>
              <a:t>Actions</a:t>
            </a:r>
          </a:p>
          <a:p>
            <a:r>
              <a:rPr lang="en-US" dirty="0"/>
              <a:t>(3:22)</a:t>
            </a:r>
            <a:endParaRPr lang="en-IN" dirty="0"/>
          </a:p>
        </p:txBody>
      </p:sp>
      <p:sp>
        <p:nvSpPr>
          <p:cNvPr id="7" name="TextBox 6"/>
          <p:cNvSpPr txBox="1"/>
          <p:nvPr/>
        </p:nvSpPr>
        <p:spPr>
          <a:xfrm>
            <a:off x="4402324" y="1460229"/>
            <a:ext cx="841897" cy="646331"/>
          </a:xfrm>
          <a:prstGeom prst="rect">
            <a:avLst/>
          </a:prstGeom>
          <a:noFill/>
        </p:spPr>
        <p:txBody>
          <a:bodyPr wrap="none" rtlCol="0">
            <a:spAutoFit/>
          </a:bodyPr>
          <a:lstStyle/>
          <a:p>
            <a:r>
              <a:rPr lang="en-US" dirty="0"/>
              <a:t>Purity</a:t>
            </a:r>
          </a:p>
          <a:p>
            <a:r>
              <a:rPr lang="en-US" dirty="0"/>
              <a:t>3:3)</a:t>
            </a:r>
            <a:endParaRPr lang="en-IN" dirty="0"/>
          </a:p>
        </p:txBody>
      </p:sp>
      <p:sp>
        <p:nvSpPr>
          <p:cNvPr id="8" name="TextBox 7"/>
          <p:cNvSpPr txBox="1"/>
          <p:nvPr/>
        </p:nvSpPr>
        <p:spPr>
          <a:xfrm>
            <a:off x="1774032" y="2809528"/>
            <a:ext cx="846707" cy="646331"/>
          </a:xfrm>
          <a:prstGeom prst="rect">
            <a:avLst/>
          </a:prstGeom>
          <a:noFill/>
        </p:spPr>
        <p:txBody>
          <a:bodyPr wrap="none" rtlCol="0">
            <a:spAutoFit/>
          </a:bodyPr>
          <a:lstStyle/>
          <a:p>
            <a:r>
              <a:rPr lang="en-US" dirty="0"/>
              <a:t>love</a:t>
            </a:r>
          </a:p>
          <a:p>
            <a:r>
              <a:rPr lang="en-US" dirty="0"/>
              <a:t>(3:16)</a:t>
            </a:r>
            <a:endParaRPr lang="en-IN" dirty="0"/>
          </a:p>
        </p:txBody>
      </p:sp>
      <p:cxnSp>
        <p:nvCxnSpPr>
          <p:cNvPr id="11" name="Straight Arrow Connector 10"/>
          <p:cNvCxnSpPr/>
          <p:nvPr/>
        </p:nvCxnSpPr>
        <p:spPr>
          <a:xfrm flipH="1">
            <a:off x="4150296" y="1958654"/>
            <a:ext cx="504056" cy="2787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93112" y="2994194"/>
            <a:ext cx="54156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1"/>
          </p:cNvCxnSpPr>
          <p:nvPr/>
        </p:nvCxnSpPr>
        <p:spPr>
          <a:xfrm flipH="1" flipV="1">
            <a:off x="4150296" y="5082427"/>
            <a:ext cx="1224136" cy="8173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1"/>
          </p:cNvCxnSpPr>
          <p:nvPr/>
        </p:nvCxnSpPr>
        <p:spPr>
          <a:xfrm flipH="1" flipV="1">
            <a:off x="4762364" y="4897760"/>
            <a:ext cx="612068" cy="1846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663892" y="4897760"/>
            <a:ext cx="550300" cy="923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663892" y="5545832"/>
            <a:ext cx="694316" cy="1846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90455" y="1330459"/>
            <a:ext cx="3401145" cy="1200329"/>
          </a:xfrm>
          <a:prstGeom prst="rect">
            <a:avLst/>
          </a:prstGeom>
          <a:noFill/>
        </p:spPr>
        <p:txBody>
          <a:bodyPr wrap="square" rtlCol="0">
            <a:spAutoFit/>
          </a:bodyPr>
          <a:lstStyle/>
          <a:p>
            <a:r>
              <a:rPr lang="en-US" sz="2400" b="1" dirty="0"/>
              <a:t>Challenge: How do we respond when our hearts condemn us?</a:t>
            </a:r>
            <a:endParaRPr lang="en-IN" sz="2400" b="1" dirty="0"/>
          </a:p>
        </p:txBody>
      </p:sp>
      <p:sp>
        <p:nvSpPr>
          <p:cNvPr id="10" name="TextBox 9"/>
          <p:cNvSpPr txBox="1"/>
          <p:nvPr/>
        </p:nvSpPr>
        <p:spPr>
          <a:xfrm rot="19819274">
            <a:off x="7121109" y="4759260"/>
            <a:ext cx="1109599" cy="369332"/>
          </a:xfrm>
          <a:prstGeom prst="rect">
            <a:avLst/>
          </a:prstGeom>
          <a:noFill/>
        </p:spPr>
        <p:txBody>
          <a:bodyPr wrap="none" rtlCol="0">
            <a:spAutoFit/>
          </a:bodyPr>
          <a:lstStyle/>
          <a:p>
            <a:r>
              <a:rPr lang="en-US" i="1" dirty="0"/>
              <a:t>By Swati</a:t>
            </a:r>
          </a:p>
        </p:txBody>
      </p:sp>
    </p:spTree>
    <p:extLst>
      <p:ext uri="{BB962C8B-B14F-4D97-AF65-F5344CB8AC3E}">
        <p14:creationId xmlns:p14="http://schemas.microsoft.com/office/powerpoint/2010/main" val="2120631251"/>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7" y="796763"/>
            <a:ext cx="8115487" cy="606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7203" y="378407"/>
            <a:ext cx="8319132" cy="836712"/>
          </a:xfrm>
        </p:spPr>
        <p:txBody>
          <a:bodyPr>
            <a:normAutofit fontScale="90000"/>
          </a:bodyPr>
          <a:lstStyle/>
          <a:p>
            <a:r>
              <a:rPr lang="en-US" dirty="0"/>
              <a:t>Grow in Purity Cont’d..</a:t>
            </a:r>
            <a:br>
              <a:rPr lang="en-US" dirty="0"/>
            </a:br>
            <a:r>
              <a:rPr lang="en-US" sz="3600" dirty="0"/>
              <a:t>Eternal Seed</a:t>
            </a:r>
            <a:endParaRPr lang="en-IN" sz="3600" dirty="0"/>
          </a:p>
        </p:txBody>
      </p:sp>
      <p:sp>
        <p:nvSpPr>
          <p:cNvPr id="4" name="TextBox 3"/>
          <p:cNvSpPr txBox="1"/>
          <p:nvPr/>
        </p:nvSpPr>
        <p:spPr>
          <a:xfrm>
            <a:off x="6012160" y="6453336"/>
            <a:ext cx="184731" cy="369332"/>
          </a:xfrm>
          <a:prstGeom prst="rect">
            <a:avLst/>
          </a:prstGeom>
          <a:noFill/>
        </p:spPr>
        <p:txBody>
          <a:bodyPr wrap="none" rtlCol="0">
            <a:spAutoFit/>
          </a:bodyPr>
          <a:lstStyle/>
          <a:p>
            <a:endParaRPr lang="en-IN" dirty="0"/>
          </a:p>
        </p:txBody>
      </p:sp>
      <p:sp>
        <p:nvSpPr>
          <p:cNvPr id="5" name="TextBox 4"/>
          <p:cNvSpPr txBox="1"/>
          <p:nvPr/>
        </p:nvSpPr>
        <p:spPr>
          <a:xfrm>
            <a:off x="6196891" y="5733256"/>
            <a:ext cx="2172390" cy="400110"/>
          </a:xfrm>
          <a:prstGeom prst="rect">
            <a:avLst/>
          </a:prstGeom>
          <a:noFill/>
        </p:spPr>
        <p:txBody>
          <a:bodyPr wrap="none" rtlCol="0">
            <a:spAutoFit/>
          </a:bodyPr>
          <a:lstStyle/>
          <a:p>
            <a:r>
              <a:rPr lang="en-US" sz="2000" b="1" dirty="0">
                <a:solidFill>
                  <a:schemeClr val="bg1"/>
                </a:solidFill>
              </a:rPr>
              <a:t>Weak conscience</a:t>
            </a:r>
            <a:endParaRPr lang="en-IN" sz="2000" b="1" dirty="0">
              <a:solidFill>
                <a:schemeClr val="bg1"/>
              </a:solidFill>
            </a:endParaRPr>
          </a:p>
        </p:txBody>
      </p:sp>
      <p:sp>
        <p:nvSpPr>
          <p:cNvPr id="7" name="TextBox 6"/>
          <p:cNvSpPr txBox="1"/>
          <p:nvPr/>
        </p:nvSpPr>
        <p:spPr>
          <a:xfrm>
            <a:off x="1718383" y="6156012"/>
            <a:ext cx="1566454" cy="369332"/>
          </a:xfrm>
          <a:prstGeom prst="rect">
            <a:avLst/>
          </a:prstGeom>
          <a:noFill/>
        </p:spPr>
        <p:txBody>
          <a:bodyPr wrap="none" rtlCol="0">
            <a:spAutoFit/>
          </a:bodyPr>
          <a:lstStyle/>
          <a:p>
            <a:r>
              <a:rPr lang="en-US" dirty="0">
                <a:solidFill>
                  <a:schemeClr val="bg1"/>
                </a:solidFill>
              </a:rPr>
              <a:t>Continual sin</a:t>
            </a:r>
            <a:endParaRPr lang="en-IN" dirty="0">
              <a:solidFill>
                <a:schemeClr val="bg1"/>
              </a:solidFill>
            </a:endParaRPr>
          </a:p>
        </p:txBody>
      </p:sp>
      <p:sp>
        <p:nvSpPr>
          <p:cNvPr id="8" name="TextBox 7"/>
          <p:cNvSpPr txBox="1"/>
          <p:nvPr/>
        </p:nvSpPr>
        <p:spPr>
          <a:xfrm>
            <a:off x="6349291" y="3861048"/>
            <a:ext cx="853119" cy="369332"/>
          </a:xfrm>
          <a:prstGeom prst="rect">
            <a:avLst/>
          </a:prstGeom>
          <a:noFill/>
        </p:spPr>
        <p:txBody>
          <a:bodyPr wrap="none" rtlCol="0">
            <a:spAutoFit/>
          </a:bodyPr>
          <a:lstStyle/>
          <a:p>
            <a:r>
              <a:rPr lang="en-US" dirty="0">
                <a:solidFill>
                  <a:schemeClr val="bg1"/>
                </a:solidFill>
              </a:rPr>
              <a:t>hatred</a:t>
            </a:r>
            <a:endParaRPr lang="en-IN" dirty="0">
              <a:solidFill>
                <a:schemeClr val="bg1"/>
              </a:solidFill>
            </a:endParaRPr>
          </a:p>
        </p:txBody>
      </p:sp>
      <p:sp>
        <p:nvSpPr>
          <p:cNvPr id="9" name="TextBox 8"/>
          <p:cNvSpPr txBox="1"/>
          <p:nvPr/>
        </p:nvSpPr>
        <p:spPr>
          <a:xfrm>
            <a:off x="2987824" y="2780928"/>
            <a:ext cx="761747" cy="369332"/>
          </a:xfrm>
          <a:prstGeom prst="rect">
            <a:avLst/>
          </a:prstGeom>
          <a:noFill/>
        </p:spPr>
        <p:txBody>
          <a:bodyPr wrap="none" rtlCol="0">
            <a:spAutoFit/>
          </a:bodyPr>
          <a:lstStyle/>
          <a:p>
            <a:r>
              <a:rPr lang="en-US" dirty="0">
                <a:solidFill>
                  <a:schemeClr val="bg1"/>
                </a:solidFill>
              </a:rPr>
              <a:t>death</a:t>
            </a:r>
            <a:endParaRPr lang="en-IN" dirty="0">
              <a:solidFill>
                <a:schemeClr val="bg1"/>
              </a:solidFill>
            </a:endParaRPr>
          </a:p>
        </p:txBody>
      </p:sp>
      <p:cxnSp>
        <p:nvCxnSpPr>
          <p:cNvPr id="10" name="Straight Arrow Connector 9"/>
          <p:cNvCxnSpPr/>
          <p:nvPr/>
        </p:nvCxnSpPr>
        <p:spPr>
          <a:xfrm>
            <a:off x="3284837" y="6340678"/>
            <a:ext cx="351059"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796136" y="5933311"/>
            <a:ext cx="400755" cy="4073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950331" y="3861048"/>
            <a:ext cx="398960" cy="1846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460366" y="2564904"/>
            <a:ext cx="289205" cy="7200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49291" y="5885656"/>
            <a:ext cx="2279791" cy="707886"/>
          </a:xfrm>
          <a:prstGeom prst="rect">
            <a:avLst/>
          </a:prstGeom>
          <a:noFill/>
        </p:spPr>
        <p:txBody>
          <a:bodyPr wrap="none" rtlCol="0">
            <a:spAutoFit/>
          </a:bodyPr>
          <a:lstStyle/>
          <a:p>
            <a:r>
              <a:rPr lang="en-US" sz="2000" b="1" dirty="0"/>
              <a:t>Weak conscience</a:t>
            </a:r>
          </a:p>
          <a:p>
            <a:r>
              <a:rPr lang="en-US" sz="2000" b="1" dirty="0"/>
              <a:t>3:17</a:t>
            </a:r>
            <a:endParaRPr lang="en-IN" sz="2000" b="1" dirty="0"/>
          </a:p>
        </p:txBody>
      </p:sp>
      <p:sp>
        <p:nvSpPr>
          <p:cNvPr id="18" name="TextBox 17"/>
          <p:cNvSpPr txBox="1"/>
          <p:nvPr/>
        </p:nvSpPr>
        <p:spPr>
          <a:xfrm>
            <a:off x="1323586" y="6290293"/>
            <a:ext cx="1664238" cy="646331"/>
          </a:xfrm>
          <a:prstGeom prst="rect">
            <a:avLst/>
          </a:prstGeom>
          <a:noFill/>
        </p:spPr>
        <p:txBody>
          <a:bodyPr wrap="none" rtlCol="0">
            <a:spAutoFit/>
          </a:bodyPr>
          <a:lstStyle/>
          <a:p>
            <a:r>
              <a:rPr lang="en-US" dirty="0"/>
              <a:t>Continual sin</a:t>
            </a:r>
          </a:p>
          <a:p>
            <a:r>
              <a:rPr lang="en-US" dirty="0"/>
              <a:t>5:16</a:t>
            </a:r>
            <a:endParaRPr lang="en-IN" dirty="0"/>
          </a:p>
        </p:txBody>
      </p:sp>
      <p:sp>
        <p:nvSpPr>
          <p:cNvPr id="19" name="TextBox 18"/>
          <p:cNvSpPr txBox="1"/>
          <p:nvPr/>
        </p:nvSpPr>
        <p:spPr>
          <a:xfrm>
            <a:off x="6501691" y="4013448"/>
            <a:ext cx="1673856" cy="369332"/>
          </a:xfrm>
          <a:prstGeom prst="rect">
            <a:avLst/>
          </a:prstGeom>
          <a:noFill/>
        </p:spPr>
        <p:txBody>
          <a:bodyPr wrap="none" rtlCol="0">
            <a:spAutoFit/>
          </a:bodyPr>
          <a:lstStyle/>
          <a:p>
            <a:r>
              <a:rPr lang="en-US" dirty="0"/>
              <a:t>Hatred (4:20)</a:t>
            </a:r>
            <a:endParaRPr lang="en-IN" dirty="0"/>
          </a:p>
        </p:txBody>
      </p:sp>
      <p:sp>
        <p:nvSpPr>
          <p:cNvPr id="20" name="TextBox 19"/>
          <p:cNvSpPr txBox="1"/>
          <p:nvPr/>
        </p:nvSpPr>
        <p:spPr>
          <a:xfrm>
            <a:off x="2468588" y="2796681"/>
            <a:ext cx="843501" cy="646331"/>
          </a:xfrm>
          <a:prstGeom prst="rect">
            <a:avLst/>
          </a:prstGeom>
          <a:noFill/>
        </p:spPr>
        <p:txBody>
          <a:bodyPr wrap="none" rtlCol="0">
            <a:spAutoFit/>
          </a:bodyPr>
          <a:lstStyle/>
          <a:p>
            <a:r>
              <a:rPr lang="en-US" dirty="0"/>
              <a:t>Death</a:t>
            </a:r>
          </a:p>
          <a:p>
            <a:r>
              <a:rPr lang="en-US" dirty="0"/>
              <a:t>5:16</a:t>
            </a:r>
            <a:endParaRPr lang="en-IN" dirty="0"/>
          </a:p>
        </p:txBody>
      </p:sp>
      <p:cxnSp>
        <p:nvCxnSpPr>
          <p:cNvPr id="21" name="Straight Arrow Connector 20"/>
          <p:cNvCxnSpPr/>
          <p:nvPr/>
        </p:nvCxnSpPr>
        <p:spPr>
          <a:xfrm>
            <a:off x="3437237" y="6493078"/>
            <a:ext cx="351059"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948536" y="6085711"/>
            <a:ext cx="400755" cy="4073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6102731" y="4013448"/>
            <a:ext cx="398960" cy="1846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612766" y="2717304"/>
            <a:ext cx="289205" cy="7200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9819274">
            <a:off x="7121109" y="4759260"/>
            <a:ext cx="1109599" cy="369332"/>
          </a:xfrm>
          <a:prstGeom prst="rect">
            <a:avLst/>
          </a:prstGeom>
          <a:noFill/>
        </p:spPr>
        <p:txBody>
          <a:bodyPr wrap="none" rtlCol="0">
            <a:spAutoFit/>
          </a:bodyPr>
          <a:lstStyle/>
          <a:p>
            <a:r>
              <a:rPr lang="en-US" i="1" dirty="0"/>
              <a:t>By Swati</a:t>
            </a:r>
          </a:p>
        </p:txBody>
      </p:sp>
    </p:spTree>
    <p:extLst>
      <p:ext uri="{BB962C8B-B14F-4D97-AF65-F5344CB8AC3E}">
        <p14:creationId xmlns:p14="http://schemas.microsoft.com/office/powerpoint/2010/main" val="2221137029"/>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a:bodyPr>
          <a:lstStyle/>
          <a:p>
            <a:pPr marL="109728" indent="0">
              <a:buNone/>
            </a:pPr>
            <a:r>
              <a:rPr lang="en-US" dirty="0"/>
              <a:t>1 John 3:24 The one who keeps His commandments </a:t>
            </a:r>
            <a:r>
              <a:rPr lang="en-US" sz="3200" b="1" dirty="0">
                <a:solidFill>
                  <a:srgbClr val="FF0000"/>
                </a:solidFill>
              </a:rPr>
              <a:t>abides in Him, and He in him</a:t>
            </a:r>
            <a:r>
              <a:rPr lang="en-US" dirty="0"/>
              <a:t>.</a:t>
            </a:r>
          </a:p>
          <a:p>
            <a:endParaRPr lang="en-US" dirty="0"/>
          </a:p>
          <a:p>
            <a:pPr marL="109728" indent="0">
              <a:buNone/>
            </a:pPr>
            <a:r>
              <a:rPr lang="en-US" dirty="0"/>
              <a:t>The term abide means “remaining in the atmosphere of”</a:t>
            </a:r>
          </a:p>
        </p:txBody>
      </p:sp>
      <p:sp>
        <p:nvSpPr>
          <p:cNvPr id="3" name="Title 2"/>
          <p:cNvSpPr>
            <a:spLocks noGrp="1"/>
          </p:cNvSpPr>
          <p:nvPr>
            <p:ph type="title"/>
          </p:nvPr>
        </p:nvSpPr>
        <p:spPr/>
        <p:txBody>
          <a:bodyPr>
            <a:normAutofit fontScale="90000"/>
          </a:bodyPr>
          <a:lstStyle/>
          <a:p>
            <a:r>
              <a:rPr lang="en-US" dirty="0"/>
              <a:t>Grow in Purity</a:t>
            </a:r>
            <a:br>
              <a:rPr lang="en-US" dirty="0"/>
            </a:br>
            <a:r>
              <a:rPr lang="en-US" sz="3600" dirty="0"/>
              <a:t>Atmosphere of God</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597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430671"/>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a:bodyPr>
          <a:lstStyle/>
          <a:p>
            <a:pPr marL="109728" indent="0">
              <a:buNone/>
            </a:pPr>
            <a:r>
              <a:rPr lang="en-US" dirty="0"/>
              <a:t>1 John 3:21 Beloved, </a:t>
            </a:r>
            <a:r>
              <a:rPr lang="en-US" sz="3200" b="1" dirty="0">
                <a:solidFill>
                  <a:srgbClr val="FF0000"/>
                </a:solidFill>
              </a:rPr>
              <a:t>if our heart does not condemn us</a:t>
            </a:r>
            <a:r>
              <a:rPr lang="en-US" dirty="0"/>
              <a:t>, we have confidence toward God. 22 And </a:t>
            </a:r>
            <a:r>
              <a:rPr lang="en-US" sz="3200" b="1" dirty="0">
                <a:solidFill>
                  <a:srgbClr val="FF0000"/>
                </a:solidFill>
              </a:rPr>
              <a:t>whatever we ask we receive from Him</a:t>
            </a:r>
            <a:r>
              <a:rPr lang="en-US" dirty="0"/>
              <a:t>, </a:t>
            </a:r>
          </a:p>
        </p:txBody>
      </p:sp>
      <p:sp>
        <p:nvSpPr>
          <p:cNvPr id="3" name="Title 2"/>
          <p:cNvSpPr>
            <a:spLocks noGrp="1"/>
          </p:cNvSpPr>
          <p:nvPr>
            <p:ph type="title"/>
          </p:nvPr>
        </p:nvSpPr>
        <p:spPr/>
        <p:txBody>
          <a:bodyPr>
            <a:normAutofit fontScale="90000"/>
          </a:bodyPr>
          <a:lstStyle/>
          <a:p>
            <a:r>
              <a:rPr lang="en-US" dirty="0"/>
              <a:t>Grow in Purity</a:t>
            </a:r>
            <a:br>
              <a:rPr lang="en-US" dirty="0"/>
            </a:br>
            <a:r>
              <a:rPr lang="en-US" sz="3600" dirty="0"/>
              <a:t>Confidence in Prayer</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597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848516"/>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a:bodyPr>
          <a:lstStyle/>
          <a:p>
            <a:pPr marL="109728" indent="0">
              <a:buNone/>
            </a:pPr>
            <a:r>
              <a:rPr lang="en-US" sz="3200" dirty="0"/>
              <a:t>1 John 5:14 Now this is the confidence that we have in Him, that if we ask anything </a:t>
            </a:r>
            <a:r>
              <a:rPr lang="en-US" sz="3200" b="1" dirty="0">
                <a:solidFill>
                  <a:srgbClr val="FF0000"/>
                </a:solidFill>
              </a:rPr>
              <a:t>according to His will</a:t>
            </a:r>
            <a:r>
              <a:rPr lang="en-US" sz="3200" dirty="0"/>
              <a:t>, He hears us. </a:t>
            </a:r>
          </a:p>
        </p:txBody>
      </p:sp>
      <p:sp>
        <p:nvSpPr>
          <p:cNvPr id="3" name="Title 2"/>
          <p:cNvSpPr>
            <a:spLocks noGrp="1"/>
          </p:cNvSpPr>
          <p:nvPr>
            <p:ph type="title"/>
          </p:nvPr>
        </p:nvSpPr>
        <p:spPr/>
        <p:txBody>
          <a:bodyPr>
            <a:normAutofit fontScale="90000"/>
          </a:bodyPr>
          <a:lstStyle/>
          <a:p>
            <a:r>
              <a:rPr lang="en-US" dirty="0"/>
              <a:t>Grow in Purity</a:t>
            </a:r>
            <a:br>
              <a:rPr lang="en-US" dirty="0"/>
            </a:br>
            <a:r>
              <a:rPr lang="en-US" sz="3600" dirty="0"/>
              <a:t>Confidence in Prayer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98121"/>
            <a:ext cx="3597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241278"/>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5867400" cy="4525963"/>
          </a:xfrm>
        </p:spPr>
        <p:txBody>
          <a:bodyPr>
            <a:normAutofit/>
          </a:bodyPr>
          <a:lstStyle/>
          <a:p>
            <a:r>
              <a:rPr lang="en-US" sz="2400" dirty="0"/>
              <a:t>Hebrews – The Real Deal</a:t>
            </a:r>
          </a:p>
          <a:p>
            <a:r>
              <a:rPr lang="en-US" sz="2400" dirty="0"/>
              <a:t>James – All or nothing</a:t>
            </a:r>
          </a:p>
          <a:p>
            <a:r>
              <a:rPr lang="en-US" sz="2400" dirty="0"/>
              <a:t>1 Peter – Dimensions of Suffering</a:t>
            </a:r>
          </a:p>
          <a:p>
            <a:r>
              <a:rPr lang="en-US" sz="2400" dirty="0"/>
              <a:t>2 Peter – Darkness before Dawning</a:t>
            </a:r>
          </a:p>
          <a:p>
            <a:r>
              <a:rPr lang="en-US" sz="2400" b="1" i="1" dirty="0"/>
              <a:t>1 John – Enjoy Fellowship</a:t>
            </a:r>
          </a:p>
          <a:p>
            <a:r>
              <a:rPr lang="en-US" sz="2400" dirty="0"/>
              <a:t>2 John – Love in Truth</a:t>
            </a:r>
          </a:p>
          <a:p>
            <a:r>
              <a:rPr lang="en-US" sz="2400" dirty="0"/>
              <a:t>3 John – Model the Gospel</a:t>
            </a:r>
          </a:p>
          <a:p>
            <a:r>
              <a:rPr lang="en-US" sz="2400" dirty="0"/>
              <a:t>Jude – Keep your Position</a:t>
            </a:r>
          </a:p>
        </p:txBody>
      </p:sp>
      <p:sp>
        <p:nvSpPr>
          <p:cNvPr id="3" name="Title 2"/>
          <p:cNvSpPr>
            <a:spLocks noGrp="1"/>
          </p:cNvSpPr>
          <p:nvPr>
            <p:ph type="title"/>
          </p:nvPr>
        </p:nvSpPr>
        <p:spPr/>
        <p:txBody>
          <a:bodyPr/>
          <a:lstStyle/>
          <a:p>
            <a:r>
              <a:rPr lang="en-US" dirty="0"/>
              <a:t>Other Letters/ Epistles </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760" y="1905000"/>
            <a:ext cx="3278293" cy="3352800"/>
          </a:xfrm>
          <a:prstGeom prst="rect">
            <a:avLst/>
          </a:prstGeom>
          <a:noFill/>
          <a:ln>
            <a:noFill/>
          </a:ln>
          <a:effectLst>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448210"/>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19600" cy="4525963"/>
          </a:xfrm>
        </p:spPr>
        <p:txBody>
          <a:bodyPr>
            <a:normAutofit fontScale="92500"/>
          </a:bodyPr>
          <a:lstStyle/>
          <a:p>
            <a:pPr marL="109728" indent="0">
              <a:buNone/>
            </a:pPr>
            <a:r>
              <a:rPr lang="en-US" dirty="0"/>
              <a:t>1 John 5:16 If anyone </a:t>
            </a:r>
            <a:r>
              <a:rPr lang="en-US" sz="3200" b="1" dirty="0">
                <a:solidFill>
                  <a:srgbClr val="FF0000"/>
                </a:solidFill>
              </a:rPr>
              <a:t>sees his brother committing a sin not leading to death</a:t>
            </a:r>
            <a:r>
              <a:rPr lang="en-US" dirty="0"/>
              <a:t>, he shall ask and God will for him give life to those who commit sin not leading to death. There is a sin leading to death; I do not say that he should make request for this.</a:t>
            </a:r>
          </a:p>
        </p:txBody>
      </p:sp>
      <p:sp>
        <p:nvSpPr>
          <p:cNvPr id="3" name="Title 2"/>
          <p:cNvSpPr>
            <a:spLocks noGrp="1"/>
          </p:cNvSpPr>
          <p:nvPr>
            <p:ph type="title"/>
          </p:nvPr>
        </p:nvSpPr>
        <p:spPr/>
        <p:txBody>
          <a:bodyPr>
            <a:normAutofit fontScale="90000"/>
          </a:bodyPr>
          <a:lstStyle/>
          <a:p>
            <a:r>
              <a:rPr lang="en-US" dirty="0"/>
              <a:t>Grow in Purity</a:t>
            </a:r>
            <a:br>
              <a:rPr lang="en-US" dirty="0"/>
            </a:br>
            <a:r>
              <a:rPr lang="en-US" sz="3600" dirty="0"/>
              <a:t>Confidence in Prayer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597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910996"/>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68303" cy="4525963"/>
          </a:xfrm>
        </p:spPr>
        <p:txBody>
          <a:bodyPr>
            <a:normAutofit fontScale="92500" lnSpcReduction="10000"/>
          </a:bodyPr>
          <a:lstStyle/>
          <a:p>
            <a:pPr marL="109728" indent="0">
              <a:buNone/>
            </a:pPr>
            <a:r>
              <a:rPr lang="en-US" dirty="0"/>
              <a:t>1 John 4:1 Beloved, do not believe every spirit, but </a:t>
            </a:r>
            <a:r>
              <a:rPr lang="en-US" sz="3000" b="1" dirty="0">
                <a:solidFill>
                  <a:srgbClr val="FF0000"/>
                </a:solidFill>
              </a:rPr>
              <a:t>test the spirits</a:t>
            </a:r>
            <a:r>
              <a:rPr lang="en-US" dirty="0"/>
              <a:t> to see whether they are from God, because many false prophets have gone out into the world.</a:t>
            </a:r>
          </a:p>
          <a:p>
            <a:r>
              <a:rPr lang="en-US" dirty="0"/>
              <a:t>Spirit of Christ</a:t>
            </a:r>
          </a:p>
          <a:p>
            <a:r>
              <a:rPr lang="en-US" dirty="0"/>
              <a:t>Spirit of Antichrist</a:t>
            </a:r>
          </a:p>
          <a:p>
            <a:r>
              <a:rPr lang="en-US" dirty="0"/>
              <a:t>Spirit of Truth</a:t>
            </a:r>
          </a:p>
          <a:p>
            <a:r>
              <a:rPr lang="en-US" dirty="0"/>
              <a:t>Spirit of Falsehood</a:t>
            </a:r>
          </a:p>
          <a:p>
            <a:endParaRPr lang="en-US" dirty="0"/>
          </a:p>
        </p:txBody>
      </p:sp>
      <p:sp>
        <p:nvSpPr>
          <p:cNvPr id="3" name="Title 2"/>
          <p:cNvSpPr>
            <a:spLocks noGrp="1"/>
          </p:cNvSpPr>
          <p:nvPr>
            <p:ph type="title"/>
          </p:nvPr>
        </p:nvSpPr>
        <p:spPr/>
        <p:txBody>
          <a:bodyPr>
            <a:normAutofit fontScale="90000"/>
          </a:bodyPr>
          <a:lstStyle/>
          <a:p>
            <a:r>
              <a:rPr lang="en-US" dirty="0"/>
              <a:t>Enjoy Fellowship</a:t>
            </a:r>
            <a:br>
              <a:rPr lang="en-US" dirty="0"/>
            </a:br>
            <a:r>
              <a:rPr lang="en-US" sz="3600" dirty="0"/>
              <a:t>Discern the Spirits</a:t>
            </a:r>
            <a:br>
              <a:rPr lang="en-US" dirty="0"/>
            </a:br>
            <a:endParaRPr lang="en-US" sz="3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03" y="1676400"/>
            <a:ext cx="3859672" cy="3941433"/>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865076"/>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68303" cy="4525963"/>
          </a:xfrm>
        </p:spPr>
        <p:txBody>
          <a:bodyPr>
            <a:normAutofit/>
          </a:bodyPr>
          <a:lstStyle/>
          <a:p>
            <a:pPr marL="109728" indent="0">
              <a:buNone/>
            </a:pPr>
            <a:r>
              <a:rPr lang="en-US" dirty="0"/>
              <a:t>1 John 4:2 By this you know the </a:t>
            </a:r>
            <a:r>
              <a:rPr lang="en-US" sz="3200" b="1" dirty="0">
                <a:solidFill>
                  <a:srgbClr val="FF0000"/>
                </a:solidFill>
              </a:rPr>
              <a:t>Spirit of God</a:t>
            </a:r>
            <a:r>
              <a:rPr lang="en-US" dirty="0"/>
              <a:t>: every spirit that confesses that Jesus Christ has come in the flesh is from God;</a:t>
            </a:r>
          </a:p>
        </p:txBody>
      </p:sp>
      <p:sp>
        <p:nvSpPr>
          <p:cNvPr id="3" name="Title 2"/>
          <p:cNvSpPr>
            <a:spLocks noGrp="1"/>
          </p:cNvSpPr>
          <p:nvPr>
            <p:ph type="title"/>
          </p:nvPr>
        </p:nvSpPr>
        <p:spPr/>
        <p:txBody>
          <a:bodyPr>
            <a:normAutofit fontScale="90000"/>
          </a:bodyPr>
          <a:lstStyle/>
          <a:p>
            <a:r>
              <a:rPr lang="en-US" dirty="0"/>
              <a:t>Discern the Spirits</a:t>
            </a:r>
            <a:br>
              <a:rPr lang="en-US" dirty="0"/>
            </a:br>
            <a:r>
              <a:rPr lang="en-US" sz="3600" dirty="0"/>
              <a:t>Spirit of Christ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503" y="1676400"/>
            <a:ext cx="3859672" cy="3941433"/>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781019"/>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68303" cy="4525963"/>
          </a:xfrm>
        </p:spPr>
        <p:txBody>
          <a:bodyPr/>
          <a:lstStyle/>
          <a:p>
            <a:pPr marL="109728" indent="0">
              <a:buNone/>
            </a:pPr>
            <a:r>
              <a:rPr lang="en-US" dirty="0"/>
              <a:t>1 John 4:3 and every spirit that does not confess </a:t>
            </a:r>
            <a:r>
              <a:rPr lang="en-US" sz="3200" b="1" dirty="0">
                <a:solidFill>
                  <a:srgbClr val="FF0000"/>
                </a:solidFill>
              </a:rPr>
              <a:t>Jesus is not from God; this is the spirit of the antichrist</a:t>
            </a:r>
            <a:r>
              <a:rPr lang="en-US" dirty="0"/>
              <a:t>, of which you have heard that it is coming, and now it is already in the world.</a:t>
            </a:r>
          </a:p>
        </p:txBody>
      </p:sp>
      <p:sp>
        <p:nvSpPr>
          <p:cNvPr id="3" name="Title 2"/>
          <p:cNvSpPr>
            <a:spLocks noGrp="1"/>
          </p:cNvSpPr>
          <p:nvPr>
            <p:ph type="title"/>
          </p:nvPr>
        </p:nvSpPr>
        <p:spPr/>
        <p:txBody>
          <a:bodyPr>
            <a:normAutofit fontScale="90000"/>
          </a:bodyPr>
          <a:lstStyle/>
          <a:p>
            <a:r>
              <a:rPr lang="en-US" dirty="0"/>
              <a:t>Discern the Spirits</a:t>
            </a:r>
            <a:br>
              <a:rPr lang="en-US" dirty="0"/>
            </a:br>
            <a:r>
              <a:rPr lang="en-US" sz="3600" dirty="0"/>
              <a:t>Spirit of Antichrist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03" y="1676400"/>
            <a:ext cx="3859672" cy="3941433"/>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781019"/>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68303" cy="4525963"/>
          </a:xfrm>
        </p:spPr>
        <p:txBody>
          <a:bodyPr/>
          <a:lstStyle/>
          <a:p>
            <a:pPr marL="109728" indent="0">
              <a:buNone/>
            </a:pPr>
            <a:r>
              <a:rPr lang="en-US" dirty="0"/>
              <a:t>1 John 4:6 We are from God; he who knows God listens to us; he who is not from God does not listen to us. By this we know the </a:t>
            </a:r>
            <a:r>
              <a:rPr lang="en-US" sz="3200" b="1" dirty="0">
                <a:solidFill>
                  <a:srgbClr val="FF0000"/>
                </a:solidFill>
              </a:rPr>
              <a:t>spirit of truth </a:t>
            </a:r>
            <a:r>
              <a:rPr lang="en-US" dirty="0"/>
              <a:t>and the spirit of error.</a:t>
            </a:r>
          </a:p>
        </p:txBody>
      </p:sp>
      <p:sp>
        <p:nvSpPr>
          <p:cNvPr id="3" name="Title 2"/>
          <p:cNvSpPr>
            <a:spLocks noGrp="1"/>
          </p:cNvSpPr>
          <p:nvPr>
            <p:ph type="title"/>
          </p:nvPr>
        </p:nvSpPr>
        <p:spPr/>
        <p:txBody>
          <a:bodyPr>
            <a:normAutofit fontScale="90000"/>
          </a:bodyPr>
          <a:lstStyle/>
          <a:p>
            <a:r>
              <a:rPr lang="en-US" dirty="0"/>
              <a:t>Discern the Spirits</a:t>
            </a:r>
            <a:br>
              <a:rPr lang="en-US" dirty="0"/>
            </a:br>
            <a:r>
              <a:rPr lang="en-US" sz="3600" dirty="0"/>
              <a:t>Spirit of Truth</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503" y="1676400"/>
            <a:ext cx="3859672" cy="3941433"/>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781019"/>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4191000" cy="4178491"/>
          </a:xfrm>
        </p:spPr>
        <p:txBody>
          <a:bodyPr/>
          <a:lstStyle/>
          <a:p>
            <a:pPr marL="109728" indent="0">
              <a:buNone/>
            </a:pPr>
            <a:r>
              <a:rPr lang="en-US" dirty="0"/>
              <a:t>1 John 5:3 For this is the love of God, that we keep His commandments; and His </a:t>
            </a:r>
            <a:r>
              <a:rPr lang="en-US" sz="3200" b="1" dirty="0">
                <a:solidFill>
                  <a:srgbClr val="FF0000"/>
                </a:solidFill>
              </a:rPr>
              <a:t>commandments are not burdensome</a:t>
            </a:r>
            <a:r>
              <a:rPr lang="en-US" dirty="0"/>
              <a:t>. </a:t>
            </a:r>
          </a:p>
        </p:txBody>
      </p:sp>
      <p:sp>
        <p:nvSpPr>
          <p:cNvPr id="3" name="Title 2"/>
          <p:cNvSpPr>
            <a:spLocks noGrp="1"/>
          </p:cNvSpPr>
          <p:nvPr>
            <p:ph type="title"/>
          </p:nvPr>
        </p:nvSpPr>
        <p:spPr/>
        <p:txBody>
          <a:bodyPr>
            <a:normAutofit fontScale="90000"/>
          </a:bodyPr>
          <a:lstStyle/>
          <a:p>
            <a:r>
              <a:rPr lang="en-US" dirty="0"/>
              <a:t>Discern the Spirits</a:t>
            </a:r>
            <a:br>
              <a:rPr lang="en-US" dirty="0"/>
            </a:br>
            <a:r>
              <a:rPr lang="en-US" dirty="0"/>
              <a:t>Spirit of Truth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3895725"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659291"/>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4068303" cy="4330891"/>
          </a:xfrm>
        </p:spPr>
        <p:txBody>
          <a:bodyPr>
            <a:normAutofit lnSpcReduction="10000"/>
          </a:bodyPr>
          <a:lstStyle/>
          <a:p>
            <a:r>
              <a:rPr lang="en-US" dirty="0"/>
              <a:t>1 John 4:1many </a:t>
            </a:r>
            <a:r>
              <a:rPr lang="en-US" sz="3200" b="1" dirty="0">
                <a:solidFill>
                  <a:srgbClr val="FF0000"/>
                </a:solidFill>
              </a:rPr>
              <a:t>false prophets </a:t>
            </a:r>
            <a:r>
              <a:rPr lang="en-US" dirty="0"/>
              <a:t>have gone out into the world.</a:t>
            </a:r>
          </a:p>
          <a:p>
            <a:r>
              <a:rPr lang="en-US" dirty="0"/>
              <a:t>1 John 4:6 he who is not from God </a:t>
            </a:r>
            <a:r>
              <a:rPr lang="en-US" sz="3200" b="1" dirty="0">
                <a:solidFill>
                  <a:srgbClr val="FF0000"/>
                </a:solidFill>
              </a:rPr>
              <a:t>does not listen to us</a:t>
            </a:r>
            <a:r>
              <a:rPr lang="en-US" dirty="0"/>
              <a:t>. By this we know the spirit of truth and the </a:t>
            </a:r>
            <a:r>
              <a:rPr lang="en-US" sz="3200" b="1" dirty="0">
                <a:solidFill>
                  <a:srgbClr val="FF0000"/>
                </a:solidFill>
              </a:rPr>
              <a:t>spirit of error</a:t>
            </a:r>
            <a:r>
              <a:rPr lang="en-US" dirty="0"/>
              <a:t>.</a:t>
            </a:r>
          </a:p>
        </p:txBody>
      </p:sp>
      <p:sp>
        <p:nvSpPr>
          <p:cNvPr id="3" name="Title 2"/>
          <p:cNvSpPr>
            <a:spLocks noGrp="1"/>
          </p:cNvSpPr>
          <p:nvPr>
            <p:ph type="title"/>
          </p:nvPr>
        </p:nvSpPr>
        <p:spPr/>
        <p:txBody>
          <a:bodyPr>
            <a:normAutofit fontScale="90000"/>
          </a:bodyPr>
          <a:lstStyle/>
          <a:p>
            <a:r>
              <a:rPr lang="en-US" dirty="0"/>
              <a:t>Discern the Spirits</a:t>
            </a:r>
            <a:br>
              <a:rPr lang="en-US" dirty="0"/>
            </a:br>
            <a:r>
              <a:rPr lang="en-US" sz="3600" dirty="0"/>
              <a:t>Spirit of Falsehood</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03" y="1676400"/>
            <a:ext cx="3859672" cy="3941433"/>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781019"/>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7775085"/>
              </p:ext>
            </p:extLst>
          </p:nvPr>
        </p:nvGraphicFramePr>
        <p:xfrm>
          <a:off x="457200" y="838200"/>
          <a:ext cx="8229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81000" y="0"/>
            <a:ext cx="8229600" cy="990600"/>
          </a:xfrm>
        </p:spPr>
        <p:txBody>
          <a:bodyPr>
            <a:normAutofit fontScale="90000"/>
          </a:bodyPr>
          <a:lstStyle/>
          <a:p>
            <a:r>
              <a:rPr lang="hi-IN" dirty="0"/>
              <a:t>आत्माओं को परखो</a:t>
            </a:r>
            <a:br>
              <a:rPr lang="hi-IN" dirty="0"/>
            </a:br>
            <a:r>
              <a:rPr lang="en-US" dirty="0"/>
              <a:t>Discern the Spirits (1 </a:t>
            </a:r>
            <a:r>
              <a:rPr lang="hi-IN" dirty="0"/>
              <a:t>यूहन्ना 4)</a:t>
            </a:r>
            <a:endParaRPr lang="en-US" dirty="0"/>
          </a:p>
        </p:txBody>
      </p:sp>
    </p:spTree>
    <p:extLst>
      <p:ext uri="{BB962C8B-B14F-4D97-AF65-F5344CB8AC3E}">
        <p14:creationId xmlns:p14="http://schemas.microsoft.com/office/powerpoint/2010/main" val="3959538363"/>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hlinkClick r:id="rId2"/>
            </a:endParaRPr>
          </a:p>
          <a:p>
            <a:pPr marL="109728" indent="0">
              <a:buNone/>
            </a:pPr>
            <a:r>
              <a:rPr lang="en-US" dirty="0">
                <a:hlinkClick r:id="rId2"/>
              </a:rPr>
              <a:t>https://www.youtube.com/watch?v=HHtpdfOBF9M</a:t>
            </a:r>
            <a:endParaRPr lang="en-US" dirty="0"/>
          </a:p>
          <a:p>
            <a:pPr marL="109728" indent="0">
              <a:buNone/>
            </a:pPr>
            <a:endParaRPr lang="en-US"/>
          </a:p>
          <a:p>
            <a:pPr marL="109728" indent="0">
              <a:buNone/>
            </a:pPr>
            <a:r>
              <a:rPr lang="en-US"/>
              <a:t>True </a:t>
            </a:r>
            <a:r>
              <a:rPr lang="en-US" dirty="0"/>
              <a:t>story of Desmond Doss</a:t>
            </a:r>
          </a:p>
          <a:p>
            <a:endParaRPr lang="en-US" dirty="0"/>
          </a:p>
        </p:txBody>
      </p:sp>
      <p:sp>
        <p:nvSpPr>
          <p:cNvPr id="3" name="Title 2"/>
          <p:cNvSpPr>
            <a:spLocks noGrp="1"/>
          </p:cNvSpPr>
          <p:nvPr>
            <p:ph type="title"/>
          </p:nvPr>
        </p:nvSpPr>
        <p:spPr/>
        <p:txBody>
          <a:bodyPr>
            <a:normAutofit fontScale="90000"/>
          </a:bodyPr>
          <a:lstStyle/>
          <a:p>
            <a:r>
              <a:rPr lang="en-US" dirty="0"/>
              <a:t>Listen to Conscience (Holy Spirit) - video</a:t>
            </a:r>
          </a:p>
        </p:txBody>
      </p:sp>
    </p:spTree>
    <p:extLst>
      <p:ext uri="{BB962C8B-B14F-4D97-AF65-F5344CB8AC3E}">
        <p14:creationId xmlns:p14="http://schemas.microsoft.com/office/powerpoint/2010/main" val="2393833476"/>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990600"/>
          </a:xfrm>
        </p:spPr>
        <p:txBody>
          <a:bodyPr>
            <a:normAutofit fontScale="90000"/>
          </a:bodyPr>
          <a:lstStyle/>
          <a:p>
            <a:r>
              <a:rPr lang="hi-IN" dirty="0"/>
              <a:t>आत्माओं को परखो</a:t>
            </a:r>
            <a:br>
              <a:rPr lang="hi-IN" dirty="0"/>
            </a:br>
            <a:r>
              <a:rPr lang="en-US" dirty="0"/>
              <a:t>Discern the Spirits (1 </a:t>
            </a:r>
            <a:r>
              <a:rPr lang="hi-IN" dirty="0"/>
              <a:t>यूहन्ना 4)</a:t>
            </a:r>
            <a:endParaRPr lang="en-US" dirty="0"/>
          </a:p>
        </p:txBody>
      </p:sp>
      <p:sp>
        <p:nvSpPr>
          <p:cNvPr id="2" name="Content Placeholder 1"/>
          <p:cNvSpPr>
            <a:spLocks noGrp="1"/>
          </p:cNvSpPr>
          <p:nvPr>
            <p:ph idx="1"/>
          </p:nvPr>
        </p:nvSpPr>
        <p:spPr>
          <a:xfrm>
            <a:off x="457200" y="1481328"/>
            <a:ext cx="4572000" cy="4525963"/>
          </a:xfrm>
        </p:spPr>
        <p:txBody>
          <a:bodyPr>
            <a:normAutofit/>
          </a:bodyPr>
          <a:lstStyle/>
          <a:p>
            <a:pPr marL="109728" indent="0">
              <a:buNone/>
            </a:pPr>
            <a:r>
              <a:rPr lang="en-US" dirty="0"/>
              <a:t>In today’s evil world, deception is so high that externals are almost </a:t>
            </a:r>
            <a:r>
              <a:rPr lang="en-US" dirty="0" err="1"/>
              <a:t>undiscernable</a:t>
            </a:r>
            <a:r>
              <a:rPr lang="en-US" dirty="0"/>
              <a:t> between believer and unbeliever. Only the Holy spirit can help us discern the spirits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895725"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988631"/>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96"/>
            <a:ext cx="8000999" cy="603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6062" y="137785"/>
            <a:ext cx="7467109" cy="523220"/>
          </a:xfrm>
          <a:prstGeom prst="rect">
            <a:avLst/>
          </a:prstGeom>
          <a:noFill/>
        </p:spPr>
        <p:txBody>
          <a:bodyPr wrap="none" rtlCol="0">
            <a:spAutoFit/>
          </a:bodyPr>
          <a:lstStyle/>
          <a:p>
            <a:r>
              <a:rPr lang="en-US" sz="2800" b="1" dirty="0"/>
              <a:t>EVENT TIMELINE OF THE NEW TESTAMENT</a:t>
            </a:r>
          </a:p>
        </p:txBody>
      </p:sp>
    </p:spTree>
    <p:extLst>
      <p:ext uri="{BB962C8B-B14F-4D97-AF65-F5344CB8AC3E}">
        <p14:creationId xmlns:p14="http://schemas.microsoft.com/office/powerpoint/2010/main" val="1701406068"/>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9582" y="3284984"/>
            <a:ext cx="6236666" cy="2448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US" dirty="0"/>
              <a:t>Where do we stand?</a:t>
            </a:r>
            <a:endParaRPr lang="en-IN" dirty="0"/>
          </a:p>
        </p:txBody>
      </p:sp>
      <p:sp>
        <p:nvSpPr>
          <p:cNvPr id="7" name="TextBox 6"/>
          <p:cNvSpPr txBox="1"/>
          <p:nvPr/>
        </p:nvSpPr>
        <p:spPr>
          <a:xfrm>
            <a:off x="1219200" y="3757682"/>
            <a:ext cx="1229816" cy="646331"/>
          </a:xfrm>
          <a:prstGeom prst="rect">
            <a:avLst/>
          </a:prstGeom>
          <a:noFill/>
        </p:spPr>
        <p:txBody>
          <a:bodyPr wrap="square" rtlCol="0">
            <a:spAutoFit/>
          </a:bodyPr>
          <a:lstStyle/>
          <a:p>
            <a:r>
              <a:rPr lang="en-US" dirty="0">
                <a:solidFill>
                  <a:schemeClr val="bg1"/>
                </a:solidFill>
              </a:rPr>
              <a:t>Fold of Hell</a:t>
            </a:r>
            <a:endParaRPr lang="en-IN" dirty="0">
              <a:solidFill>
                <a:schemeClr val="bg1"/>
              </a:solidFill>
            </a:endParaRPr>
          </a:p>
        </p:txBody>
      </p:sp>
      <p:sp>
        <p:nvSpPr>
          <p:cNvPr id="8" name="TextBox 7"/>
          <p:cNvSpPr txBox="1"/>
          <p:nvPr/>
        </p:nvSpPr>
        <p:spPr>
          <a:xfrm>
            <a:off x="3131840" y="4401094"/>
            <a:ext cx="1338828" cy="369332"/>
          </a:xfrm>
          <a:prstGeom prst="rect">
            <a:avLst/>
          </a:prstGeom>
          <a:noFill/>
        </p:spPr>
        <p:txBody>
          <a:bodyPr wrap="none" rtlCol="0">
            <a:spAutoFit/>
          </a:bodyPr>
          <a:lstStyle/>
          <a:p>
            <a:r>
              <a:rPr lang="en-US" b="1" dirty="0">
                <a:solidFill>
                  <a:schemeClr val="tx2">
                    <a:lumMod val="25000"/>
                  </a:schemeClr>
                </a:solidFill>
              </a:rPr>
              <a:t>Undecided</a:t>
            </a:r>
            <a:endParaRPr lang="en-IN" b="1" dirty="0">
              <a:solidFill>
                <a:schemeClr val="tx2">
                  <a:lumMod val="25000"/>
                </a:schemeClr>
              </a:solidFill>
            </a:endParaRPr>
          </a:p>
        </p:txBody>
      </p:sp>
      <p:sp>
        <p:nvSpPr>
          <p:cNvPr id="11" name="Rectangle 10"/>
          <p:cNvSpPr/>
          <p:nvPr/>
        </p:nvSpPr>
        <p:spPr>
          <a:xfrm>
            <a:off x="7046248" y="3284984"/>
            <a:ext cx="1198160" cy="24482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2">
                  <a:lumMod val="25000"/>
                </a:schemeClr>
              </a:solidFill>
            </a:endParaRPr>
          </a:p>
        </p:txBody>
      </p:sp>
      <p:sp>
        <p:nvSpPr>
          <p:cNvPr id="6" name="TextBox 5"/>
          <p:cNvSpPr txBox="1"/>
          <p:nvPr/>
        </p:nvSpPr>
        <p:spPr>
          <a:xfrm>
            <a:off x="7092280" y="3757682"/>
            <a:ext cx="1152128" cy="646331"/>
          </a:xfrm>
          <a:prstGeom prst="rect">
            <a:avLst/>
          </a:prstGeom>
          <a:noFill/>
        </p:spPr>
        <p:txBody>
          <a:bodyPr wrap="square" rtlCol="0">
            <a:spAutoFit/>
          </a:bodyPr>
          <a:lstStyle/>
          <a:p>
            <a:r>
              <a:rPr lang="en-US" dirty="0">
                <a:solidFill>
                  <a:schemeClr val="tx2">
                    <a:lumMod val="25000"/>
                  </a:schemeClr>
                </a:solidFill>
              </a:rPr>
              <a:t>Fold</a:t>
            </a:r>
            <a:r>
              <a:rPr lang="en-US" dirty="0"/>
              <a:t> </a:t>
            </a:r>
            <a:r>
              <a:rPr lang="en-US" dirty="0">
                <a:solidFill>
                  <a:schemeClr val="tx2">
                    <a:lumMod val="25000"/>
                  </a:schemeClr>
                </a:solidFill>
              </a:rPr>
              <a:t>of</a:t>
            </a:r>
            <a:r>
              <a:rPr lang="en-US" dirty="0"/>
              <a:t> </a:t>
            </a:r>
            <a:r>
              <a:rPr lang="en-US" dirty="0">
                <a:solidFill>
                  <a:schemeClr val="tx2">
                    <a:lumMod val="25000"/>
                  </a:schemeClr>
                </a:solidFill>
              </a:rPr>
              <a:t>Heaven</a:t>
            </a:r>
            <a:endParaRPr lang="en-IN" dirty="0">
              <a:solidFill>
                <a:schemeClr val="tx2">
                  <a:lumMod val="25000"/>
                </a:schemeClr>
              </a:solidFill>
            </a:endParaRPr>
          </a:p>
        </p:txBody>
      </p:sp>
      <p:sp>
        <p:nvSpPr>
          <p:cNvPr id="13" name="Content Placeholder 1"/>
          <p:cNvSpPr>
            <a:spLocks noGrp="1"/>
          </p:cNvSpPr>
          <p:nvPr>
            <p:ph idx="1"/>
          </p:nvPr>
        </p:nvSpPr>
        <p:spPr>
          <a:xfrm>
            <a:off x="457200" y="1481329"/>
            <a:ext cx="8229600" cy="1490472"/>
          </a:xfrm>
        </p:spPr>
        <p:txBody>
          <a:bodyPr>
            <a:normAutofit fontScale="85000" lnSpcReduction="10000"/>
          </a:bodyPr>
          <a:lstStyle/>
          <a:p>
            <a:pPr marL="109728" indent="0">
              <a:buNone/>
            </a:pPr>
            <a:r>
              <a:rPr lang="en-US" dirty="0"/>
              <a:t>1 John 5:11 And the testimony is this, that God </a:t>
            </a:r>
            <a:r>
              <a:rPr lang="en-US" sz="3000" b="1" dirty="0">
                <a:solidFill>
                  <a:srgbClr val="FF0000"/>
                </a:solidFill>
              </a:rPr>
              <a:t>has given us eternal life</a:t>
            </a:r>
            <a:r>
              <a:rPr lang="en-US" dirty="0"/>
              <a:t>, and this life is in His Son. 12 He who </a:t>
            </a:r>
            <a:r>
              <a:rPr lang="en-US" sz="3000" b="1" dirty="0">
                <a:solidFill>
                  <a:srgbClr val="FF0000"/>
                </a:solidFill>
              </a:rPr>
              <a:t>has the Son has the life</a:t>
            </a:r>
            <a:r>
              <a:rPr lang="en-US" dirty="0"/>
              <a:t>; he who does not have the Son of God does not have the life.</a:t>
            </a:r>
          </a:p>
        </p:txBody>
      </p:sp>
    </p:spTree>
    <p:extLst>
      <p:ext uri="{BB962C8B-B14F-4D97-AF65-F5344CB8AC3E}">
        <p14:creationId xmlns:p14="http://schemas.microsoft.com/office/powerpoint/2010/main" val="1177558270"/>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9582" y="3284984"/>
            <a:ext cx="6236666" cy="2448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US" dirty="0"/>
              <a:t>Where do we stand?</a:t>
            </a:r>
            <a:endParaRPr lang="en-IN" dirty="0"/>
          </a:p>
        </p:txBody>
      </p:sp>
      <p:sp>
        <p:nvSpPr>
          <p:cNvPr id="7" name="TextBox 6"/>
          <p:cNvSpPr txBox="1"/>
          <p:nvPr/>
        </p:nvSpPr>
        <p:spPr>
          <a:xfrm>
            <a:off x="1143000" y="3896181"/>
            <a:ext cx="1458416" cy="369332"/>
          </a:xfrm>
          <a:prstGeom prst="rect">
            <a:avLst/>
          </a:prstGeom>
          <a:noFill/>
        </p:spPr>
        <p:txBody>
          <a:bodyPr wrap="square" rtlCol="0">
            <a:spAutoFit/>
          </a:bodyPr>
          <a:lstStyle/>
          <a:p>
            <a:r>
              <a:rPr lang="en-US" dirty="0">
                <a:solidFill>
                  <a:schemeClr val="bg1"/>
                </a:solidFill>
              </a:rPr>
              <a:t>Fold of Hell</a:t>
            </a:r>
            <a:endParaRPr lang="en-IN" dirty="0">
              <a:solidFill>
                <a:schemeClr val="bg1"/>
              </a:solidFill>
            </a:endParaRPr>
          </a:p>
        </p:txBody>
      </p:sp>
      <p:sp>
        <p:nvSpPr>
          <p:cNvPr id="8" name="TextBox 7"/>
          <p:cNvSpPr txBox="1"/>
          <p:nvPr/>
        </p:nvSpPr>
        <p:spPr>
          <a:xfrm>
            <a:off x="3131840" y="4401094"/>
            <a:ext cx="1338828" cy="369332"/>
          </a:xfrm>
          <a:prstGeom prst="rect">
            <a:avLst/>
          </a:prstGeom>
          <a:noFill/>
        </p:spPr>
        <p:txBody>
          <a:bodyPr wrap="none" rtlCol="0">
            <a:spAutoFit/>
          </a:bodyPr>
          <a:lstStyle/>
          <a:p>
            <a:r>
              <a:rPr lang="en-US" b="1" dirty="0">
                <a:solidFill>
                  <a:schemeClr val="tx2">
                    <a:lumMod val="25000"/>
                  </a:schemeClr>
                </a:solidFill>
              </a:rPr>
              <a:t>Undecided</a:t>
            </a:r>
            <a:endParaRPr lang="en-IN" b="1" dirty="0">
              <a:solidFill>
                <a:schemeClr val="tx2">
                  <a:lumMod val="25000"/>
                </a:schemeClr>
              </a:solidFill>
            </a:endParaRPr>
          </a:p>
        </p:txBody>
      </p:sp>
      <p:sp>
        <p:nvSpPr>
          <p:cNvPr id="11" name="Rectangle 10"/>
          <p:cNvSpPr/>
          <p:nvPr/>
        </p:nvSpPr>
        <p:spPr>
          <a:xfrm>
            <a:off x="7046248" y="3284984"/>
            <a:ext cx="1198160" cy="24482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2">
                  <a:lumMod val="25000"/>
                </a:schemeClr>
              </a:solidFill>
            </a:endParaRPr>
          </a:p>
        </p:txBody>
      </p:sp>
      <p:sp>
        <p:nvSpPr>
          <p:cNvPr id="6" name="TextBox 5"/>
          <p:cNvSpPr txBox="1"/>
          <p:nvPr/>
        </p:nvSpPr>
        <p:spPr>
          <a:xfrm>
            <a:off x="7092280" y="3757682"/>
            <a:ext cx="1152128" cy="646331"/>
          </a:xfrm>
          <a:prstGeom prst="rect">
            <a:avLst/>
          </a:prstGeom>
          <a:noFill/>
        </p:spPr>
        <p:txBody>
          <a:bodyPr wrap="square" rtlCol="0">
            <a:spAutoFit/>
          </a:bodyPr>
          <a:lstStyle/>
          <a:p>
            <a:r>
              <a:rPr lang="en-US" dirty="0">
                <a:solidFill>
                  <a:schemeClr val="tx2">
                    <a:lumMod val="25000"/>
                  </a:schemeClr>
                </a:solidFill>
              </a:rPr>
              <a:t>Fold</a:t>
            </a:r>
            <a:r>
              <a:rPr lang="en-US" dirty="0"/>
              <a:t> </a:t>
            </a:r>
            <a:r>
              <a:rPr lang="en-US" dirty="0">
                <a:solidFill>
                  <a:schemeClr val="tx2">
                    <a:lumMod val="25000"/>
                  </a:schemeClr>
                </a:solidFill>
              </a:rPr>
              <a:t>of</a:t>
            </a:r>
            <a:r>
              <a:rPr lang="en-US" dirty="0"/>
              <a:t> </a:t>
            </a:r>
            <a:r>
              <a:rPr lang="en-US" dirty="0">
                <a:solidFill>
                  <a:schemeClr val="tx2">
                    <a:lumMod val="25000"/>
                  </a:schemeClr>
                </a:solidFill>
              </a:rPr>
              <a:t>Heaven</a:t>
            </a:r>
            <a:endParaRPr lang="en-IN" dirty="0">
              <a:solidFill>
                <a:schemeClr val="tx2">
                  <a:lumMod val="25000"/>
                </a:schemeClr>
              </a:solidFill>
            </a:endParaRPr>
          </a:p>
        </p:txBody>
      </p:sp>
      <p:sp>
        <p:nvSpPr>
          <p:cNvPr id="13" name="Content Placeholder 1"/>
          <p:cNvSpPr>
            <a:spLocks noGrp="1"/>
          </p:cNvSpPr>
          <p:nvPr>
            <p:ph idx="1"/>
          </p:nvPr>
        </p:nvSpPr>
        <p:spPr>
          <a:xfrm>
            <a:off x="457200" y="1481329"/>
            <a:ext cx="8229600" cy="1490472"/>
          </a:xfrm>
        </p:spPr>
        <p:txBody>
          <a:bodyPr>
            <a:normAutofit lnSpcReduction="10000"/>
          </a:bodyPr>
          <a:lstStyle/>
          <a:p>
            <a:pPr marL="109728" indent="0">
              <a:buNone/>
            </a:pPr>
            <a:r>
              <a:rPr lang="en-US" dirty="0"/>
              <a:t>1 John 5:19 We know that </a:t>
            </a:r>
            <a:r>
              <a:rPr lang="en-US" sz="3200" b="1" dirty="0">
                <a:solidFill>
                  <a:srgbClr val="FF0000"/>
                </a:solidFill>
              </a:rPr>
              <a:t>we are of God</a:t>
            </a:r>
            <a:r>
              <a:rPr lang="en-US" dirty="0"/>
              <a:t>, and that the </a:t>
            </a:r>
            <a:r>
              <a:rPr lang="en-US" sz="3200" b="1" dirty="0">
                <a:solidFill>
                  <a:srgbClr val="FF0000"/>
                </a:solidFill>
              </a:rPr>
              <a:t>whole world lies in the power of the evil one</a:t>
            </a:r>
            <a:r>
              <a:rPr lang="en-US" dirty="0"/>
              <a:t>.</a:t>
            </a:r>
          </a:p>
        </p:txBody>
      </p:sp>
    </p:spTree>
    <p:extLst>
      <p:ext uri="{BB962C8B-B14F-4D97-AF65-F5344CB8AC3E}">
        <p14:creationId xmlns:p14="http://schemas.microsoft.com/office/powerpoint/2010/main" val="3577635630"/>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76200" y="2332037"/>
            <a:ext cx="8229600" cy="4525963"/>
          </a:xfrm>
        </p:spPr>
        <p:txBody>
          <a:bodyPr>
            <a:normAutofit fontScale="77500" lnSpcReduction="20000"/>
          </a:bodyPr>
          <a:lstStyle/>
          <a:p>
            <a:r>
              <a:rPr lang="en-US" dirty="0">
                <a:solidFill>
                  <a:schemeClr val="bg1"/>
                </a:solidFill>
              </a:rPr>
              <a:t>Walk in the light (</a:t>
            </a:r>
            <a:r>
              <a:rPr lang="en-US" dirty="0" err="1">
                <a:solidFill>
                  <a:schemeClr val="bg1"/>
                </a:solidFill>
              </a:rPr>
              <a:t>ch</a:t>
            </a:r>
            <a:r>
              <a:rPr lang="en-US" dirty="0">
                <a:solidFill>
                  <a:schemeClr val="bg1"/>
                </a:solidFill>
              </a:rPr>
              <a:t> 1,2)</a:t>
            </a:r>
          </a:p>
          <a:p>
            <a:pPr lvl="1"/>
            <a:r>
              <a:rPr lang="en-US" dirty="0">
                <a:solidFill>
                  <a:schemeClr val="bg1"/>
                </a:solidFill>
              </a:rPr>
              <a:t>Fellowship</a:t>
            </a:r>
          </a:p>
          <a:p>
            <a:pPr lvl="1"/>
            <a:r>
              <a:rPr lang="en-US" dirty="0">
                <a:solidFill>
                  <a:schemeClr val="bg1"/>
                </a:solidFill>
              </a:rPr>
              <a:t>Cleansing</a:t>
            </a:r>
          </a:p>
          <a:p>
            <a:pPr lvl="1"/>
            <a:r>
              <a:rPr lang="en-US" dirty="0">
                <a:solidFill>
                  <a:schemeClr val="bg1"/>
                </a:solidFill>
              </a:rPr>
              <a:t>Obedience</a:t>
            </a:r>
          </a:p>
          <a:p>
            <a:pPr lvl="1"/>
            <a:r>
              <a:rPr lang="en-US" dirty="0">
                <a:solidFill>
                  <a:schemeClr val="bg1"/>
                </a:solidFill>
              </a:rPr>
              <a:t>Knowledge</a:t>
            </a:r>
          </a:p>
          <a:p>
            <a:pPr lvl="1"/>
            <a:r>
              <a:rPr lang="en-US" dirty="0">
                <a:solidFill>
                  <a:schemeClr val="bg1"/>
                </a:solidFill>
              </a:rPr>
              <a:t>Love</a:t>
            </a:r>
          </a:p>
          <a:p>
            <a:r>
              <a:rPr lang="en-US" dirty="0">
                <a:solidFill>
                  <a:schemeClr val="bg1"/>
                </a:solidFill>
              </a:rPr>
              <a:t>Grow in purity (</a:t>
            </a:r>
            <a:r>
              <a:rPr lang="en-US" dirty="0" err="1">
                <a:solidFill>
                  <a:schemeClr val="bg1"/>
                </a:solidFill>
              </a:rPr>
              <a:t>ch</a:t>
            </a:r>
            <a:r>
              <a:rPr lang="en-US" dirty="0">
                <a:solidFill>
                  <a:schemeClr val="bg1"/>
                </a:solidFill>
              </a:rPr>
              <a:t> 3,5)</a:t>
            </a:r>
          </a:p>
          <a:p>
            <a:pPr lvl="1"/>
            <a:r>
              <a:rPr lang="en-US" dirty="0">
                <a:solidFill>
                  <a:schemeClr val="bg1"/>
                </a:solidFill>
              </a:rPr>
              <a:t>Steadfast Hope (ahead)</a:t>
            </a:r>
          </a:p>
          <a:p>
            <a:pPr lvl="1"/>
            <a:r>
              <a:rPr lang="en-US" dirty="0">
                <a:solidFill>
                  <a:schemeClr val="bg1"/>
                </a:solidFill>
              </a:rPr>
              <a:t>Eternal seed (within)</a:t>
            </a:r>
          </a:p>
          <a:p>
            <a:pPr lvl="1"/>
            <a:r>
              <a:rPr lang="en-US" dirty="0">
                <a:solidFill>
                  <a:schemeClr val="bg1"/>
                </a:solidFill>
              </a:rPr>
              <a:t>Atmosphere of God (around)</a:t>
            </a:r>
          </a:p>
          <a:p>
            <a:pPr lvl="1"/>
            <a:r>
              <a:rPr lang="en-US" dirty="0">
                <a:solidFill>
                  <a:schemeClr val="bg1"/>
                </a:solidFill>
              </a:rPr>
              <a:t>Confidence in Prayer (above)</a:t>
            </a:r>
          </a:p>
          <a:p>
            <a:r>
              <a:rPr lang="en-US" dirty="0">
                <a:solidFill>
                  <a:schemeClr val="bg1"/>
                </a:solidFill>
              </a:rPr>
              <a:t>Discern the spirits (</a:t>
            </a:r>
            <a:r>
              <a:rPr lang="en-US" dirty="0" err="1">
                <a:solidFill>
                  <a:schemeClr val="bg1"/>
                </a:solidFill>
              </a:rPr>
              <a:t>ch</a:t>
            </a:r>
            <a:r>
              <a:rPr lang="en-US" dirty="0">
                <a:solidFill>
                  <a:schemeClr val="bg1"/>
                </a:solidFill>
              </a:rPr>
              <a:t> 4)</a:t>
            </a:r>
          </a:p>
          <a:p>
            <a:pPr lvl="1"/>
            <a:r>
              <a:rPr lang="en-US" dirty="0">
                <a:solidFill>
                  <a:schemeClr val="bg1"/>
                </a:solidFill>
              </a:rPr>
              <a:t>Spirit of Christ</a:t>
            </a:r>
          </a:p>
          <a:p>
            <a:pPr lvl="1"/>
            <a:r>
              <a:rPr lang="en-US" dirty="0">
                <a:solidFill>
                  <a:schemeClr val="bg1"/>
                </a:solidFill>
              </a:rPr>
              <a:t>Spirit of Antichrist</a:t>
            </a:r>
          </a:p>
          <a:p>
            <a:pPr lvl="1"/>
            <a:r>
              <a:rPr lang="en-US" dirty="0">
                <a:solidFill>
                  <a:schemeClr val="bg1"/>
                </a:solidFill>
              </a:rPr>
              <a:t>Spirit of Truth</a:t>
            </a:r>
          </a:p>
          <a:p>
            <a:pPr lvl="1"/>
            <a:r>
              <a:rPr lang="en-US" dirty="0">
                <a:solidFill>
                  <a:schemeClr val="bg1"/>
                </a:solidFill>
              </a:rPr>
              <a:t>Spirit of Falsehood</a:t>
            </a:r>
          </a:p>
        </p:txBody>
      </p:sp>
      <p:sp>
        <p:nvSpPr>
          <p:cNvPr id="3" name="Title 2"/>
          <p:cNvSpPr>
            <a:spLocks noGrp="1"/>
          </p:cNvSpPr>
          <p:nvPr>
            <p:ph type="title"/>
          </p:nvPr>
        </p:nvSpPr>
        <p:spPr/>
        <p:txBody>
          <a:bodyPr/>
          <a:lstStyle/>
          <a:p>
            <a:r>
              <a:rPr lang="en-US" dirty="0">
                <a:solidFill>
                  <a:schemeClr val="bg1"/>
                </a:solidFill>
              </a:rPr>
              <a:t>Enjoy Fellowship - Recap</a:t>
            </a:r>
          </a:p>
        </p:txBody>
      </p:sp>
    </p:spTree>
    <p:extLst>
      <p:ext uri="{BB962C8B-B14F-4D97-AF65-F5344CB8AC3E}">
        <p14:creationId xmlns:p14="http://schemas.microsoft.com/office/powerpoint/2010/main" val="803830461"/>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t>Can </a:t>
            </a:r>
            <a:r>
              <a:rPr lang="en-US" dirty="0"/>
              <a:t>we be sure of our salvation in this world itself?</a:t>
            </a:r>
          </a:p>
          <a:p>
            <a:r>
              <a:rPr lang="en-US" dirty="0"/>
              <a:t>How are we sure of our salvation? (2:3,5:3,11,12 and others)</a:t>
            </a:r>
          </a:p>
          <a:p>
            <a:r>
              <a:rPr lang="en-US" dirty="0"/>
              <a:t>What kind of people is it useless to pray for? Why? (5:16) When are our prayers heard? (5:3,5)</a:t>
            </a:r>
          </a:p>
          <a:p>
            <a:r>
              <a:rPr lang="en-US" dirty="0"/>
              <a:t>What is the importance of listening to our heart? (3:17-22)</a:t>
            </a:r>
          </a:p>
        </p:txBody>
      </p:sp>
      <p:sp>
        <p:nvSpPr>
          <p:cNvPr id="3" name="Title 2"/>
          <p:cNvSpPr>
            <a:spLocks noGrp="1"/>
          </p:cNvSpPr>
          <p:nvPr>
            <p:ph type="title"/>
          </p:nvPr>
        </p:nvSpPr>
        <p:spPr/>
        <p:txBody>
          <a:bodyPr>
            <a:normAutofit fontScale="90000"/>
          </a:bodyPr>
          <a:lstStyle/>
          <a:p>
            <a:r>
              <a:rPr lang="en-US" dirty="0"/>
              <a:t>Enjoy Fellowship</a:t>
            </a:r>
            <a:br>
              <a:rPr lang="en-US" dirty="0"/>
            </a:br>
            <a:r>
              <a:rPr lang="en-US" sz="3600" dirty="0"/>
              <a:t>Discussion</a:t>
            </a:r>
          </a:p>
        </p:txBody>
      </p:sp>
    </p:spTree>
    <p:extLst>
      <p:ext uri="{BB962C8B-B14F-4D97-AF65-F5344CB8AC3E}">
        <p14:creationId xmlns:p14="http://schemas.microsoft.com/office/powerpoint/2010/main" val="1535806675"/>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a:t>Matthew Henry’s Commentary</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209808215"/>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0" y="2332037"/>
            <a:ext cx="8229600" cy="4525963"/>
          </a:xfrm>
        </p:spPr>
        <p:txBody>
          <a:bodyPr>
            <a:normAutofit fontScale="77500" lnSpcReduction="20000"/>
          </a:bodyPr>
          <a:lstStyle/>
          <a:p>
            <a:r>
              <a:rPr lang="en-US" dirty="0">
                <a:solidFill>
                  <a:schemeClr val="bg1"/>
                </a:solidFill>
              </a:rPr>
              <a:t>Walk in the light (</a:t>
            </a:r>
            <a:r>
              <a:rPr lang="en-US" dirty="0" err="1">
                <a:solidFill>
                  <a:schemeClr val="bg1"/>
                </a:solidFill>
              </a:rPr>
              <a:t>ch</a:t>
            </a:r>
            <a:r>
              <a:rPr lang="en-US" dirty="0">
                <a:solidFill>
                  <a:schemeClr val="bg1"/>
                </a:solidFill>
              </a:rPr>
              <a:t> 1,2)</a:t>
            </a:r>
          </a:p>
          <a:p>
            <a:pPr lvl="1"/>
            <a:r>
              <a:rPr lang="en-US" dirty="0">
                <a:solidFill>
                  <a:schemeClr val="bg1"/>
                </a:solidFill>
              </a:rPr>
              <a:t>Fellowship</a:t>
            </a:r>
          </a:p>
          <a:p>
            <a:pPr lvl="1"/>
            <a:r>
              <a:rPr lang="en-US" dirty="0">
                <a:solidFill>
                  <a:schemeClr val="bg1"/>
                </a:solidFill>
              </a:rPr>
              <a:t>Cleansing</a:t>
            </a:r>
          </a:p>
          <a:p>
            <a:pPr lvl="1"/>
            <a:r>
              <a:rPr lang="en-US" dirty="0">
                <a:solidFill>
                  <a:schemeClr val="bg1"/>
                </a:solidFill>
              </a:rPr>
              <a:t>Obedience</a:t>
            </a:r>
          </a:p>
          <a:p>
            <a:pPr lvl="1"/>
            <a:r>
              <a:rPr lang="en-US" dirty="0">
                <a:solidFill>
                  <a:schemeClr val="bg1"/>
                </a:solidFill>
              </a:rPr>
              <a:t>Knowledge</a:t>
            </a:r>
          </a:p>
          <a:p>
            <a:pPr lvl="1"/>
            <a:r>
              <a:rPr lang="en-US" dirty="0">
                <a:solidFill>
                  <a:schemeClr val="bg1"/>
                </a:solidFill>
              </a:rPr>
              <a:t>Love</a:t>
            </a:r>
          </a:p>
          <a:p>
            <a:r>
              <a:rPr lang="en-US" dirty="0">
                <a:solidFill>
                  <a:schemeClr val="bg1"/>
                </a:solidFill>
              </a:rPr>
              <a:t>Grow in purity (</a:t>
            </a:r>
            <a:r>
              <a:rPr lang="en-US" dirty="0" err="1">
                <a:solidFill>
                  <a:schemeClr val="bg1"/>
                </a:solidFill>
              </a:rPr>
              <a:t>ch</a:t>
            </a:r>
            <a:r>
              <a:rPr lang="en-US" dirty="0">
                <a:solidFill>
                  <a:schemeClr val="bg1"/>
                </a:solidFill>
              </a:rPr>
              <a:t> 3,5)</a:t>
            </a:r>
          </a:p>
          <a:p>
            <a:pPr lvl="1"/>
            <a:r>
              <a:rPr lang="en-US" dirty="0">
                <a:solidFill>
                  <a:schemeClr val="bg1"/>
                </a:solidFill>
              </a:rPr>
              <a:t>Steadfast Hope (ahead)</a:t>
            </a:r>
          </a:p>
          <a:p>
            <a:pPr lvl="1"/>
            <a:r>
              <a:rPr lang="en-US" dirty="0">
                <a:solidFill>
                  <a:schemeClr val="bg1"/>
                </a:solidFill>
              </a:rPr>
              <a:t>Eternal seed (within)</a:t>
            </a:r>
          </a:p>
          <a:p>
            <a:pPr lvl="1"/>
            <a:r>
              <a:rPr lang="en-US" dirty="0">
                <a:solidFill>
                  <a:schemeClr val="bg1"/>
                </a:solidFill>
              </a:rPr>
              <a:t>Atmosphere of God (around)</a:t>
            </a:r>
          </a:p>
          <a:p>
            <a:pPr lvl="1"/>
            <a:r>
              <a:rPr lang="en-US" dirty="0">
                <a:solidFill>
                  <a:schemeClr val="bg1"/>
                </a:solidFill>
              </a:rPr>
              <a:t>Confidence in Prayer (upward)</a:t>
            </a:r>
          </a:p>
          <a:p>
            <a:r>
              <a:rPr lang="en-US" dirty="0">
                <a:solidFill>
                  <a:schemeClr val="bg1"/>
                </a:solidFill>
              </a:rPr>
              <a:t>Discern the spirits (</a:t>
            </a:r>
            <a:r>
              <a:rPr lang="en-US" dirty="0" err="1">
                <a:solidFill>
                  <a:schemeClr val="bg1"/>
                </a:solidFill>
              </a:rPr>
              <a:t>ch</a:t>
            </a:r>
            <a:r>
              <a:rPr lang="en-US" dirty="0">
                <a:solidFill>
                  <a:schemeClr val="bg1"/>
                </a:solidFill>
              </a:rPr>
              <a:t> 4)</a:t>
            </a:r>
          </a:p>
          <a:p>
            <a:pPr lvl="1"/>
            <a:r>
              <a:rPr lang="en-US" dirty="0">
                <a:solidFill>
                  <a:schemeClr val="bg1"/>
                </a:solidFill>
              </a:rPr>
              <a:t>Spirit of Christ</a:t>
            </a:r>
          </a:p>
          <a:p>
            <a:pPr lvl="1"/>
            <a:r>
              <a:rPr lang="en-US" dirty="0">
                <a:solidFill>
                  <a:schemeClr val="bg1"/>
                </a:solidFill>
              </a:rPr>
              <a:t>Spirit of Antichrist</a:t>
            </a:r>
          </a:p>
          <a:p>
            <a:pPr lvl="1"/>
            <a:r>
              <a:rPr lang="en-US" dirty="0">
                <a:solidFill>
                  <a:schemeClr val="bg1"/>
                </a:solidFill>
              </a:rPr>
              <a:t>Spirit of Truth</a:t>
            </a:r>
          </a:p>
          <a:p>
            <a:pPr lvl="1"/>
            <a:r>
              <a:rPr lang="en-US" dirty="0">
                <a:solidFill>
                  <a:schemeClr val="bg1"/>
                </a:solidFill>
              </a:rPr>
              <a:t>Spirit of Falsehood</a:t>
            </a:r>
          </a:p>
        </p:txBody>
      </p:sp>
      <p:sp>
        <p:nvSpPr>
          <p:cNvPr id="3" name="Title 2"/>
          <p:cNvSpPr>
            <a:spLocks noGrp="1"/>
          </p:cNvSpPr>
          <p:nvPr>
            <p:ph type="title"/>
          </p:nvPr>
        </p:nvSpPr>
        <p:spPr/>
        <p:txBody>
          <a:bodyPr/>
          <a:lstStyle/>
          <a:p>
            <a:r>
              <a:rPr lang="en-US" dirty="0">
                <a:solidFill>
                  <a:schemeClr val="bg1"/>
                </a:solidFill>
              </a:rPr>
              <a:t>Enjoy Fellowship</a:t>
            </a:r>
          </a:p>
        </p:txBody>
      </p:sp>
    </p:spTree>
    <p:extLst>
      <p:ext uri="{BB962C8B-B14F-4D97-AF65-F5344CB8AC3E}">
        <p14:creationId xmlns:p14="http://schemas.microsoft.com/office/powerpoint/2010/main" val="154233476"/>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3600" dirty="0"/>
              <a:t>1 John1:3 what we have seen and heard we proclaim to you also, so that </a:t>
            </a:r>
            <a:r>
              <a:rPr lang="en-US" sz="3600" b="1" dirty="0">
                <a:solidFill>
                  <a:srgbClr val="FF0000"/>
                </a:solidFill>
              </a:rPr>
              <a:t>you too may have fellowship with us</a:t>
            </a:r>
            <a:r>
              <a:rPr lang="en-US" sz="3600" dirty="0"/>
              <a:t>; and indeed </a:t>
            </a:r>
            <a:r>
              <a:rPr lang="en-US" sz="3600" b="1" dirty="0">
                <a:solidFill>
                  <a:srgbClr val="FF0000"/>
                </a:solidFill>
              </a:rPr>
              <a:t>our fellowship is with the Father, and with His Son </a:t>
            </a:r>
            <a:r>
              <a:rPr lang="en-US" sz="3600" dirty="0"/>
              <a:t>Jesus Christ. 4 These things we write, so that </a:t>
            </a:r>
            <a:r>
              <a:rPr lang="en-US" sz="3600" b="1" dirty="0">
                <a:solidFill>
                  <a:srgbClr val="FF0000"/>
                </a:solidFill>
              </a:rPr>
              <a:t>our joy may be made complete</a:t>
            </a:r>
            <a:r>
              <a:rPr lang="en-US" sz="3600" dirty="0"/>
              <a:t>. </a:t>
            </a:r>
          </a:p>
        </p:txBody>
      </p:sp>
      <p:sp>
        <p:nvSpPr>
          <p:cNvPr id="3" name="Title 2"/>
          <p:cNvSpPr>
            <a:spLocks noGrp="1"/>
          </p:cNvSpPr>
          <p:nvPr>
            <p:ph type="title"/>
          </p:nvPr>
        </p:nvSpPr>
        <p:spPr/>
        <p:txBody>
          <a:bodyPr>
            <a:normAutofit fontScale="90000"/>
          </a:bodyPr>
          <a:lstStyle/>
          <a:p>
            <a:r>
              <a:rPr lang="en-US" dirty="0"/>
              <a:t>Enjoy Fellowship</a:t>
            </a:r>
            <a:br>
              <a:rPr lang="en-US" dirty="0"/>
            </a:br>
            <a:r>
              <a:rPr lang="en-US" sz="3600" dirty="0"/>
              <a:t>Theme Verse</a:t>
            </a:r>
          </a:p>
        </p:txBody>
      </p:sp>
    </p:spTree>
    <p:extLst>
      <p:ext uri="{BB962C8B-B14F-4D97-AF65-F5344CB8AC3E}">
        <p14:creationId xmlns:p14="http://schemas.microsoft.com/office/powerpoint/2010/main" val="188912919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fontScale="85000" lnSpcReduction="20000"/>
          </a:bodyPr>
          <a:lstStyle/>
          <a:p>
            <a:pPr marL="109728" indent="0">
              <a:buNone/>
            </a:pPr>
            <a:r>
              <a:rPr lang="en-US" dirty="0"/>
              <a:t>1 John 1:</a:t>
            </a:r>
            <a:r>
              <a:rPr lang="en-US" b="1" baseline="30000" dirty="0"/>
              <a:t>3 </a:t>
            </a:r>
            <a:r>
              <a:rPr lang="en-US" dirty="0"/>
              <a:t>what we have seen and heard we proclaim to you also, so that you too may have </a:t>
            </a:r>
            <a:r>
              <a:rPr lang="en-US" sz="3000" b="1" dirty="0">
                <a:solidFill>
                  <a:srgbClr val="FF0000"/>
                </a:solidFill>
              </a:rPr>
              <a:t>fellowship with us</a:t>
            </a:r>
            <a:r>
              <a:rPr lang="en-US" dirty="0"/>
              <a:t>; and indeed our fellowship is </a:t>
            </a:r>
            <a:r>
              <a:rPr lang="en-US" sz="3100" b="1" dirty="0">
                <a:solidFill>
                  <a:srgbClr val="FF0000"/>
                </a:solidFill>
              </a:rPr>
              <a:t>with the Father</a:t>
            </a:r>
            <a:r>
              <a:rPr lang="en-US" dirty="0"/>
              <a:t>, and </a:t>
            </a:r>
            <a:r>
              <a:rPr lang="en-US" sz="3100" b="1" dirty="0">
                <a:solidFill>
                  <a:srgbClr val="FF0000"/>
                </a:solidFill>
              </a:rPr>
              <a:t>with His Son Jesus Chris</a:t>
            </a:r>
            <a:r>
              <a:rPr lang="en-US" dirty="0"/>
              <a:t>t. </a:t>
            </a:r>
          </a:p>
          <a:p>
            <a:pPr marL="109728" indent="0">
              <a:buNone/>
            </a:pPr>
            <a:r>
              <a:rPr lang="en-US" b="1" baseline="30000" dirty="0"/>
              <a:t>6</a:t>
            </a:r>
            <a:r>
              <a:rPr lang="en-US" dirty="0"/>
              <a:t> If we say that we have fellowship with Him and </a:t>
            </a:r>
            <a:r>
              <a:rPr lang="en-US" sz="3100" b="1" dirty="0">
                <a:solidFill>
                  <a:srgbClr val="FF0000"/>
                </a:solidFill>
              </a:rPr>
              <a:t>yet walk in the darkness</a:t>
            </a:r>
            <a:r>
              <a:rPr lang="en-US" dirty="0"/>
              <a:t>, we lie and do not practice the truth; </a:t>
            </a:r>
          </a:p>
        </p:txBody>
      </p:sp>
      <p:sp>
        <p:nvSpPr>
          <p:cNvPr id="3" name="Title 2"/>
          <p:cNvSpPr>
            <a:spLocks noGrp="1"/>
          </p:cNvSpPr>
          <p:nvPr>
            <p:ph type="title"/>
          </p:nvPr>
        </p:nvSpPr>
        <p:spPr/>
        <p:txBody>
          <a:bodyPr>
            <a:normAutofit fontScale="90000"/>
          </a:bodyPr>
          <a:lstStyle/>
          <a:p>
            <a:r>
              <a:rPr lang="en-US" dirty="0"/>
              <a:t>Walk in the Light</a:t>
            </a:r>
            <a:br>
              <a:rPr lang="en-US" dirty="0"/>
            </a:br>
            <a:r>
              <a:rPr lang="en-US" sz="3600" dirty="0"/>
              <a:t>Fellowship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28194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376222"/>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 in the Light</a:t>
            </a:r>
            <a:endParaRPr lang="en-IN" dirty="0"/>
          </a:p>
        </p:txBody>
      </p:sp>
      <p:cxnSp>
        <p:nvCxnSpPr>
          <p:cNvPr id="8" name="Straight Connector 7"/>
          <p:cNvCxnSpPr/>
          <p:nvPr/>
        </p:nvCxnSpPr>
        <p:spPr>
          <a:xfrm flipV="1">
            <a:off x="2411760" y="2060848"/>
            <a:ext cx="0"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11760" y="2060848"/>
            <a:ext cx="1296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07904" y="1844824"/>
            <a:ext cx="288032"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67944" y="2060848"/>
            <a:ext cx="1152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20072" y="2060848"/>
            <a:ext cx="14767" cy="603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69883" y="3554464"/>
            <a:ext cx="1" cy="1170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4149080"/>
            <a:ext cx="50405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ounded Rectangle 22"/>
          <p:cNvSpPr/>
          <p:nvPr/>
        </p:nvSpPr>
        <p:spPr>
          <a:xfrm>
            <a:off x="3887924" y="4437112"/>
            <a:ext cx="180020"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p:cNvCxnSpPr>
            <a:stCxn id="23" idx="2"/>
          </p:cNvCxnSpPr>
          <p:nvPr/>
        </p:nvCxnSpPr>
        <p:spPr>
          <a:xfrm>
            <a:off x="3977934" y="4725144"/>
            <a:ext cx="1291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2"/>
          </p:cNvCxnSpPr>
          <p:nvPr/>
        </p:nvCxnSpPr>
        <p:spPr>
          <a:xfrm flipH="1">
            <a:off x="2411760" y="4725144"/>
            <a:ext cx="1566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9752"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411760" y="3356992"/>
            <a:ext cx="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67744" y="2924944"/>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67744" y="3077344"/>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67744" y="3212976"/>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67744" y="3356992"/>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39752" y="30053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39752" y="314096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9752" y="328498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220072" y="2663991"/>
            <a:ext cx="216024" cy="188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148064" y="2852936"/>
            <a:ext cx="288032" cy="224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148064" y="3077344"/>
            <a:ext cx="288032" cy="207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269884" y="3284984"/>
            <a:ext cx="166212" cy="269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55576" y="3181164"/>
            <a:ext cx="1718740" cy="1200329"/>
          </a:xfrm>
          <a:prstGeom prst="rect">
            <a:avLst/>
          </a:prstGeom>
          <a:noFill/>
        </p:spPr>
        <p:txBody>
          <a:bodyPr wrap="none" rtlCol="0">
            <a:spAutoFit/>
          </a:bodyPr>
          <a:lstStyle/>
          <a:p>
            <a:r>
              <a:rPr lang="en-US" dirty="0"/>
              <a:t>Practicing</a:t>
            </a:r>
          </a:p>
          <a:p>
            <a:r>
              <a:rPr lang="en-US" dirty="0"/>
              <a:t>Knowledge,  </a:t>
            </a:r>
          </a:p>
          <a:p>
            <a:r>
              <a:rPr lang="en-US" dirty="0"/>
              <a:t>word of God, </a:t>
            </a:r>
          </a:p>
          <a:p>
            <a:r>
              <a:rPr lang="en-US" dirty="0"/>
              <a:t>Prayer (2:6)</a:t>
            </a:r>
            <a:endParaRPr lang="en-IN" dirty="0"/>
          </a:p>
        </p:txBody>
      </p:sp>
      <p:sp>
        <p:nvSpPr>
          <p:cNvPr id="57" name="TextBox 56"/>
          <p:cNvSpPr txBox="1"/>
          <p:nvPr/>
        </p:nvSpPr>
        <p:spPr>
          <a:xfrm>
            <a:off x="3419872" y="1484784"/>
            <a:ext cx="484428" cy="369332"/>
          </a:xfrm>
          <a:prstGeom prst="rect">
            <a:avLst/>
          </a:prstGeom>
          <a:noFill/>
        </p:spPr>
        <p:txBody>
          <a:bodyPr wrap="none" rtlCol="0">
            <a:spAutoFit/>
          </a:bodyPr>
          <a:lstStyle/>
          <a:p>
            <a:r>
              <a:rPr lang="en-US" dirty="0"/>
              <a:t>sin</a:t>
            </a:r>
            <a:endParaRPr lang="en-IN" dirty="0"/>
          </a:p>
        </p:txBody>
      </p:sp>
      <p:sp>
        <p:nvSpPr>
          <p:cNvPr id="58" name="TextBox 57"/>
          <p:cNvSpPr txBox="1"/>
          <p:nvPr/>
        </p:nvSpPr>
        <p:spPr>
          <a:xfrm>
            <a:off x="5480727" y="2477179"/>
            <a:ext cx="2279791" cy="1200329"/>
          </a:xfrm>
          <a:prstGeom prst="rect">
            <a:avLst/>
          </a:prstGeom>
          <a:noFill/>
        </p:spPr>
        <p:txBody>
          <a:bodyPr wrap="none" rtlCol="0">
            <a:spAutoFit/>
          </a:bodyPr>
          <a:lstStyle/>
          <a:p>
            <a:r>
              <a:rPr lang="en-US" b="1" dirty="0"/>
              <a:t>Love for world</a:t>
            </a:r>
          </a:p>
          <a:p>
            <a:r>
              <a:rPr lang="en-US" dirty="0"/>
              <a:t>  Lust of flesh</a:t>
            </a:r>
          </a:p>
          <a:p>
            <a:r>
              <a:rPr lang="en-US" dirty="0"/>
              <a:t>  Lust of eyes</a:t>
            </a:r>
          </a:p>
          <a:p>
            <a:r>
              <a:rPr lang="en-US" dirty="0"/>
              <a:t> Pride of life (2:16)</a:t>
            </a:r>
            <a:endParaRPr lang="en-IN" dirty="0"/>
          </a:p>
        </p:txBody>
      </p:sp>
      <p:sp>
        <p:nvSpPr>
          <p:cNvPr id="59" name="TextBox 58"/>
          <p:cNvSpPr txBox="1"/>
          <p:nvPr/>
        </p:nvSpPr>
        <p:spPr>
          <a:xfrm>
            <a:off x="3275856" y="4725144"/>
            <a:ext cx="3082895" cy="1200329"/>
          </a:xfrm>
          <a:prstGeom prst="rect">
            <a:avLst/>
          </a:prstGeom>
          <a:noFill/>
        </p:spPr>
        <p:txBody>
          <a:bodyPr wrap="none" rtlCol="0">
            <a:spAutoFit/>
          </a:bodyPr>
          <a:lstStyle/>
          <a:p>
            <a:r>
              <a:rPr lang="en-US" b="1" dirty="0"/>
              <a:t>Love for God</a:t>
            </a:r>
          </a:p>
          <a:p>
            <a:r>
              <a:rPr lang="en-US" dirty="0"/>
              <a:t>  Will of God</a:t>
            </a:r>
          </a:p>
          <a:p>
            <a:r>
              <a:rPr lang="en-US" dirty="0"/>
              <a:t>  Walk like Jesus (2:15.17)</a:t>
            </a:r>
          </a:p>
          <a:p>
            <a:endParaRPr lang="en-IN" dirty="0"/>
          </a:p>
        </p:txBody>
      </p:sp>
      <p:sp>
        <p:nvSpPr>
          <p:cNvPr id="32" name="TextBox 31"/>
          <p:cNvSpPr txBox="1"/>
          <p:nvPr/>
        </p:nvSpPr>
        <p:spPr>
          <a:xfrm rot="1154847">
            <a:off x="790111" y="5471762"/>
            <a:ext cx="1465466" cy="369332"/>
          </a:xfrm>
          <a:prstGeom prst="rect">
            <a:avLst/>
          </a:prstGeom>
          <a:noFill/>
        </p:spPr>
        <p:txBody>
          <a:bodyPr wrap="none" rtlCol="0">
            <a:spAutoFit/>
          </a:bodyPr>
          <a:lstStyle/>
          <a:p>
            <a:r>
              <a:rPr lang="en-US" i="1" dirty="0"/>
              <a:t>By </a:t>
            </a:r>
            <a:r>
              <a:rPr lang="en-US" i="1" dirty="0" err="1"/>
              <a:t>Suramya</a:t>
            </a:r>
            <a:endParaRPr lang="en-US" i="1" dirty="0"/>
          </a:p>
        </p:txBody>
      </p:sp>
    </p:spTree>
    <p:extLst>
      <p:ext uri="{BB962C8B-B14F-4D97-AF65-F5344CB8AC3E}">
        <p14:creationId xmlns:p14="http://schemas.microsoft.com/office/powerpoint/2010/main" val="2571334552"/>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lstStyle/>
          <a:p>
            <a:pPr marL="109728" indent="0">
              <a:buNone/>
            </a:pPr>
            <a:r>
              <a:rPr lang="en-US" dirty="0"/>
              <a:t>1 John 1:7 but </a:t>
            </a:r>
            <a:r>
              <a:rPr lang="en-US" sz="3200" b="1" dirty="0">
                <a:solidFill>
                  <a:srgbClr val="FF0000"/>
                </a:solidFill>
              </a:rPr>
              <a:t>if we walk in the Light as He Himself is in the Light</a:t>
            </a:r>
            <a:r>
              <a:rPr lang="en-US" dirty="0"/>
              <a:t>, we have fellowship with one another, and the blood of Jesus His Son </a:t>
            </a:r>
            <a:r>
              <a:rPr lang="en-US" sz="3200" b="1" dirty="0">
                <a:solidFill>
                  <a:srgbClr val="FF0000"/>
                </a:solidFill>
              </a:rPr>
              <a:t>cleanses us from all sin</a:t>
            </a:r>
            <a:r>
              <a:rPr lang="en-US" dirty="0"/>
              <a:t>. </a:t>
            </a:r>
          </a:p>
        </p:txBody>
      </p:sp>
      <p:sp>
        <p:nvSpPr>
          <p:cNvPr id="3" name="Title 2"/>
          <p:cNvSpPr>
            <a:spLocks noGrp="1"/>
          </p:cNvSpPr>
          <p:nvPr>
            <p:ph type="title"/>
          </p:nvPr>
        </p:nvSpPr>
        <p:spPr/>
        <p:txBody>
          <a:bodyPr>
            <a:normAutofit fontScale="90000"/>
          </a:bodyPr>
          <a:lstStyle/>
          <a:p>
            <a:r>
              <a:rPr lang="en-US" dirty="0"/>
              <a:t>Walk in the Light</a:t>
            </a:r>
            <a:br>
              <a:rPr lang="en-US" dirty="0"/>
            </a:br>
            <a:r>
              <a:rPr lang="en-US" sz="3600" dirty="0"/>
              <a:t>Cleansing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453" y="1600200"/>
            <a:ext cx="282257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916278"/>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lstStyle/>
          <a:p>
            <a:pPr marL="109728" indent="0">
              <a:buNone/>
            </a:pPr>
            <a:r>
              <a:rPr lang="en-US" dirty="0"/>
              <a:t>1 John 2:3 By this we know that we have come to know Him, </a:t>
            </a:r>
            <a:r>
              <a:rPr lang="en-US" sz="3200" b="1" dirty="0">
                <a:solidFill>
                  <a:srgbClr val="FF0000"/>
                </a:solidFill>
              </a:rPr>
              <a:t>if we keep His commandments</a:t>
            </a:r>
            <a:r>
              <a:rPr lang="en-US" dirty="0"/>
              <a:t>.</a:t>
            </a:r>
          </a:p>
        </p:txBody>
      </p:sp>
      <p:sp>
        <p:nvSpPr>
          <p:cNvPr id="3" name="Title 2"/>
          <p:cNvSpPr>
            <a:spLocks noGrp="1"/>
          </p:cNvSpPr>
          <p:nvPr>
            <p:ph type="title"/>
          </p:nvPr>
        </p:nvSpPr>
        <p:spPr/>
        <p:txBody>
          <a:bodyPr>
            <a:normAutofit fontScale="90000"/>
          </a:bodyPr>
          <a:lstStyle/>
          <a:p>
            <a:r>
              <a:rPr lang="en-US" dirty="0"/>
              <a:t>Walk in the Light</a:t>
            </a:r>
            <a:br>
              <a:rPr lang="en-US" dirty="0"/>
            </a:br>
            <a:r>
              <a:rPr lang="en-US" sz="3600" dirty="0"/>
              <a:t>Obedience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282257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916278"/>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149472</TotalTime>
  <Words>2089</Words>
  <Application>Microsoft Office PowerPoint</Application>
  <PresentationFormat>On-screen Show (4:3)</PresentationFormat>
  <Paragraphs>227</Paragraphs>
  <Slides>34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Lucida Sans Unicode</vt:lpstr>
      <vt:lpstr>Verdana</vt:lpstr>
      <vt:lpstr>Wingdings 2</vt:lpstr>
      <vt:lpstr>Wingdings 3</vt:lpstr>
      <vt:lpstr>Concourse</vt:lpstr>
      <vt:lpstr>GOD REVEALED</vt:lpstr>
      <vt:lpstr>Other Letters/ Epistles </vt:lpstr>
      <vt:lpstr>PowerPoint Presentation</vt:lpstr>
      <vt:lpstr>Enjoy Fellowship</vt:lpstr>
      <vt:lpstr>Enjoy Fellowship Theme Verse</vt:lpstr>
      <vt:lpstr>Walk in the Light Fellowship</vt:lpstr>
      <vt:lpstr>Walk in the Light</vt:lpstr>
      <vt:lpstr>Walk in the Light Cleansing</vt:lpstr>
      <vt:lpstr>Walk in the Light Obedience</vt:lpstr>
      <vt:lpstr>Walk in the Light Knowledge</vt:lpstr>
      <vt:lpstr>Walk in the Light Love</vt:lpstr>
      <vt:lpstr>Enjoying Fellowship Grow in Purity</vt:lpstr>
      <vt:lpstr>Grow in Purity Steadfast Hope</vt:lpstr>
      <vt:lpstr>Grow in Purity Eternal Seed</vt:lpstr>
      <vt:lpstr>Grow in Purity Eternal Seed</vt:lpstr>
      <vt:lpstr>Grow in Purity Cont’d.. Eternal Seed</vt:lpstr>
      <vt:lpstr>Grow in Purity Atmosphere of God</vt:lpstr>
      <vt:lpstr>Grow in Purity Confidence in Prayer</vt:lpstr>
      <vt:lpstr>Grow in Purity Confidence in Prayer</vt:lpstr>
      <vt:lpstr>Grow in Purity Confidence in Prayer</vt:lpstr>
      <vt:lpstr>Enjoy Fellowship Discern the Spirits </vt:lpstr>
      <vt:lpstr>Discern the Spirits Spirit of Christ</vt:lpstr>
      <vt:lpstr>Discern the Spirits Spirit of Antichrist</vt:lpstr>
      <vt:lpstr>Discern the Spirits Spirit of Truth</vt:lpstr>
      <vt:lpstr>Discern the Spirits Spirit of Truth</vt:lpstr>
      <vt:lpstr>Discern the Spirits Spirit of Falsehood</vt:lpstr>
      <vt:lpstr>आत्माओं को परखो Discern the Spirits (1 यूहन्ना 4)</vt:lpstr>
      <vt:lpstr>Listen to Conscience (Holy Spirit) - video</vt:lpstr>
      <vt:lpstr>आत्माओं को परखो Discern the Spirits (1 यूहन्ना 4)</vt:lpstr>
      <vt:lpstr>Where do we stand?</vt:lpstr>
      <vt:lpstr>Where do we stand?</vt:lpstr>
      <vt:lpstr>Enjoy Fellowship - Recap</vt:lpstr>
      <vt:lpstr>Enjoy Fellowship Discussion</vt:lpstr>
      <vt:lpstr>References</vt:lpstr>
    </vt:vector>
  </TitlesOfParts>
  <Company>RIL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Bella Pillai</cp:lastModifiedBy>
  <cp:revision>2617</cp:revision>
  <dcterms:created xsi:type="dcterms:W3CDTF">2014-12-24T05:30:22Z</dcterms:created>
  <dcterms:modified xsi:type="dcterms:W3CDTF">2018-12-20T05:15:24Z</dcterms:modified>
</cp:coreProperties>
</file>